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media/image16.jpg" ContentType="image/jpeg"/>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64" r:id="rId2"/>
    <p:sldMasterId id="2147483876" r:id="rId3"/>
    <p:sldMasterId id="2147483888" r:id="rId4"/>
  </p:sldMasterIdLst>
  <p:notesMasterIdLst>
    <p:notesMasterId r:id="rId35"/>
  </p:notesMasterIdLst>
  <p:handoutMasterIdLst>
    <p:handoutMasterId r:id="rId36"/>
  </p:handoutMasterIdLst>
  <p:sldIdLst>
    <p:sldId id="578" r:id="rId5"/>
    <p:sldId id="591" r:id="rId6"/>
    <p:sldId id="607" r:id="rId7"/>
    <p:sldId id="600" r:id="rId8"/>
    <p:sldId id="601" r:id="rId9"/>
    <p:sldId id="594" r:id="rId10"/>
    <p:sldId id="599" r:id="rId11"/>
    <p:sldId id="598" r:id="rId12"/>
    <p:sldId id="596" r:id="rId13"/>
    <p:sldId id="595" r:id="rId14"/>
    <p:sldId id="603" r:id="rId15"/>
    <p:sldId id="590" r:id="rId16"/>
    <p:sldId id="532" r:id="rId17"/>
    <p:sldId id="522" r:id="rId18"/>
    <p:sldId id="587" r:id="rId19"/>
    <p:sldId id="519" r:id="rId20"/>
    <p:sldId id="520" r:id="rId21"/>
    <p:sldId id="523" r:id="rId22"/>
    <p:sldId id="602" r:id="rId23"/>
    <p:sldId id="534" r:id="rId24"/>
    <p:sldId id="604" r:id="rId25"/>
    <p:sldId id="608" r:id="rId26"/>
    <p:sldId id="609" r:id="rId27"/>
    <p:sldId id="539" r:id="rId28"/>
    <p:sldId id="605" r:id="rId29"/>
    <p:sldId id="574" r:id="rId30"/>
    <p:sldId id="576" r:id="rId31"/>
    <p:sldId id="575" r:id="rId32"/>
    <p:sldId id="588" r:id="rId33"/>
    <p:sldId id="610" r:id="rId3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00"/>
    <a:srgbClr val="0E223A"/>
    <a:srgbClr val="00642D"/>
    <a:srgbClr val="659A2A"/>
    <a:srgbClr val="336699"/>
    <a:srgbClr val="FFFFCC"/>
    <a:srgbClr val="85DFFF"/>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41" autoAdjust="0"/>
    <p:restoredTop sz="95256" autoAdjust="0"/>
  </p:normalViewPr>
  <p:slideViewPr>
    <p:cSldViewPr>
      <p:cViewPr varScale="1">
        <p:scale>
          <a:sx n="80" d="100"/>
          <a:sy n="80" d="100"/>
        </p:scale>
        <p:origin x="884" y="1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19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24673963715122"/>
          <c:y val="7.7475902374870217E-2"/>
          <c:w val="0.78843639420399059"/>
          <c:h val="0.80985915492960003"/>
        </c:manualLayout>
      </c:layout>
      <c:lineChart>
        <c:grouping val="standard"/>
        <c:varyColors val="0"/>
        <c:ser>
          <c:idx val="0"/>
          <c:order val="0"/>
          <c:tx>
            <c:strRef>
              <c:f>Sheet1!$A$2</c:f>
              <c:strCache>
                <c:ptCount val="1"/>
                <c:pt idx="0">
                  <c:v>Tasa Bruta de Nupcialidad</c:v>
                </c:pt>
              </c:strCache>
            </c:strRef>
          </c:tx>
          <c:spPr>
            <a:ln w="22225" cap="rnd" cmpd="sng" algn="ctr">
              <a:solidFill>
                <a:schemeClr val="accent1"/>
              </a:solidFill>
              <a:round/>
            </a:ln>
            <a:effectLst/>
          </c:spPr>
          <c:marker>
            <c:symbol val="circle"/>
            <c:size val="9"/>
            <c:spPr>
              <a:solidFill>
                <a:schemeClr val="accent1"/>
              </a:solidFill>
              <a:ln w="9525" cap="flat" cmpd="sng" algn="ctr">
                <a:solidFill>
                  <a:schemeClr val="accent1"/>
                </a:solidFill>
                <a:round/>
              </a:ln>
              <a:effectLst/>
            </c:spPr>
          </c:marker>
          <c:dLbls>
            <c:dLbl>
              <c:idx val="0"/>
              <c:layout>
                <c:manualLayout>
                  <c:x val="-3.7230376565831065E-2"/>
                  <c:y val="-3.826152686755653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C97-471A-A3C6-9B2E0514EABB}"/>
                </c:ext>
              </c:extLst>
            </c:dLbl>
            <c:dLbl>
              <c:idx val="1"/>
              <c:layout>
                <c:manualLayout>
                  <c:x val="-2.6029337382457978E-2"/>
                  <c:y val="-4.682883495773373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C97-471A-A3C6-9B2E0514EABB}"/>
                </c:ext>
              </c:extLst>
            </c:dLbl>
            <c:dLbl>
              <c:idx val="2"/>
              <c:layout>
                <c:manualLayout>
                  <c:x val="-3.3405534304249536E-2"/>
                  <c:y val="-5.196881825925375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C97-471A-A3C6-9B2E0514EABB}"/>
                </c:ext>
              </c:extLst>
            </c:dLbl>
            <c:dLbl>
              <c:idx val="3"/>
              <c:layout>
                <c:manualLayout>
                  <c:x val="-2.9659010394482488E-2"/>
                  <c:y val="-4.278887105343794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C97-471A-A3C6-9B2E0514EABB}"/>
                </c:ext>
              </c:extLst>
            </c:dLbl>
            <c:dLbl>
              <c:idx val="4"/>
              <c:layout>
                <c:manualLayout>
                  <c:x val="-1.6373332091019297E-2"/>
                  <c:y val="-2.480539523952773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C97-471A-A3C6-9B2E0514EABB}"/>
                </c:ext>
              </c:extLst>
            </c:dLbl>
            <c:dLbl>
              <c:idx val="5"/>
              <c:layout>
                <c:manualLayout>
                  <c:x val="-2.3413566683594903E-2"/>
                  <c:y val="-4.885626656846236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3C97-471A-A3C6-9B2E0514EABB}"/>
                </c:ext>
              </c:extLst>
            </c:dLbl>
            <c:dLbl>
              <c:idx val="6"/>
              <c:layout>
                <c:manualLayout>
                  <c:x val="-2.7565421144458032E-2"/>
                  <c:y val="-6.5204893722889568E-2"/>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dk1">
                          <a:lumMod val="65000"/>
                          <a:lumOff val="35000"/>
                        </a:schemeClr>
                      </a:solidFill>
                      <a:latin typeface="+mn-lt"/>
                      <a:ea typeface="+mn-ea"/>
                      <a:cs typeface="+mn-cs"/>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manualLayout>
                      <c:w val="6.0904402911110385E-2"/>
                      <c:h val="7.2939466604445613E-2"/>
                    </c:manualLayout>
                  </c15:layout>
                </c:ext>
                <c:ext xmlns:c16="http://schemas.microsoft.com/office/drawing/2014/chart" uri="{C3380CC4-5D6E-409C-BE32-E72D297353CC}">
                  <c16:uniqueId val="{00000006-3C97-471A-A3C6-9B2E0514EABB}"/>
                </c:ext>
              </c:extLst>
            </c:dLbl>
            <c:dLbl>
              <c:idx val="7"/>
              <c:layout>
                <c:manualLayout>
                  <c:x val="-2.4936774477309933E-2"/>
                  <c:y val="-4.444413337439457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3C97-471A-A3C6-9B2E0514EABB}"/>
                </c:ext>
              </c:extLst>
            </c:dLbl>
            <c:dLbl>
              <c:idx val="8"/>
              <c:layout>
                <c:manualLayout>
                  <c:x val="-3.5775668249693034E-2"/>
                  <c:y val="-4.278386325932943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798-4128-8DD0-5EE921C89EE7}"/>
                </c:ext>
              </c:extLst>
            </c:dLbl>
            <c:dLbl>
              <c:idx val="9"/>
              <c:layout>
                <c:manualLayout>
                  <c:x val="-4.2483606046510483E-2"/>
                  <c:y val="-7.606020134991885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798-4128-8DD0-5EE921C89EE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0"/>
                <c:pt idx="0">
                  <c:v>1975</c:v>
                </c:pt>
                <c:pt idx="1">
                  <c:v>1980</c:v>
                </c:pt>
                <c:pt idx="2">
                  <c:v>1985</c:v>
                </c:pt>
                <c:pt idx="3">
                  <c:v>1990</c:v>
                </c:pt>
                <c:pt idx="4">
                  <c:v>1995</c:v>
                </c:pt>
                <c:pt idx="5">
                  <c:v>2000</c:v>
                </c:pt>
                <c:pt idx="6">
                  <c:v>2005</c:v>
                </c:pt>
                <c:pt idx="7">
                  <c:v>2010</c:v>
                </c:pt>
                <c:pt idx="8">
                  <c:v>2015</c:v>
                </c:pt>
                <c:pt idx="9">
                  <c:v>2022</c:v>
                </c:pt>
              </c:numCache>
            </c:numRef>
          </c:cat>
          <c:val>
            <c:numRef>
              <c:f>Sheet1!$B$2:$L$2</c:f>
              <c:numCache>
                <c:formatCode>0.0;[Red]0.0</c:formatCode>
                <c:ptCount val="10"/>
                <c:pt idx="0">
                  <c:v>7.7</c:v>
                </c:pt>
                <c:pt idx="1">
                  <c:v>6.7</c:v>
                </c:pt>
                <c:pt idx="2">
                  <c:v>6.1</c:v>
                </c:pt>
                <c:pt idx="3">
                  <c:v>6.3</c:v>
                </c:pt>
                <c:pt idx="4">
                  <c:v>5.2</c:v>
                </c:pt>
                <c:pt idx="5">
                  <c:v>5.2</c:v>
                </c:pt>
                <c:pt idx="6">
                  <c:v>4.8</c:v>
                </c:pt>
                <c:pt idx="7">
                  <c:v>4.4000000000000004</c:v>
                </c:pt>
                <c:pt idx="8">
                  <c:v>4.3</c:v>
                </c:pt>
                <c:pt idx="9">
                  <c:v>4.2</c:v>
                </c:pt>
              </c:numCache>
            </c:numRef>
          </c:val>
          <c:smooth val="0"/>
          <c:extLst>
            <c:ext xmlns:c16="http://schemas.microsoft.com/office/drawing/2014/chart" uri="{C3380CC4-5D6E-409C-BE32-E72D297353CC}">
              <c16:uniqueId val="{00000008-3C97-471A-A3C6-9B2E0514EABB}"/>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820798664"/>
        <c:axId val="820799056"/>
      </c:lineChart>
      <c:catAx>
        <c:axId val="82079866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050" b="0" i="0" u="none" strike="noStrike" kern="1200" spc="20" baseline="0">
                <a:solidFill>
                  <a:schemeClr val="dk1">
                    <a:lumMod val="65000"/>
                    <a:lumOff val="35000"/>
                  </a:schemeClr>
                </a:solidFill>
                <a:latin typeface="+mn-lt"/>
                <a:ea typeface="+mn-ea"/>
                <a:cs typeface="+mn-cs"/>
              </a:defRPr>
            </a:pPr>
            <a:endParaRPr lang="es-ES"/>
          </a:p>
        </c:txPr>
        <c:crossAx val="820799056"/>
        <c:crosses val="autoZero"/>
        <c:auto val="1"/>
        <c:lblAlgn val="ctr"/>
        <c:lblOffset val="100"/>
        <c:tickLblSkip val="1"/>
        <c:tickMarkSkip val="9"/>
        <c:noMultiLvlLbl val="0"/>
      </c:catAx>
      <c:valAx>
        <c:axId val="820799056"/>
        <c:scaling>
          <c:orientation val="minMax"/>
          <c:min val="3"/>
        </c:scaling>
        <c:delete val="0"/>
        <c:axPos val="l"/>
        <c:numFmt formatCode="0.0;[Red]0.0" sourceLinked="0"/>
        <c:majorTickMark val="none"/>
        <c:minorTickMark val="none"/>
        <c:tickLblPos val="nextTo"/>
        <c:spPr>
          <a:noFill/>
          <a:ln>
            <a:noFill/>
          </a:ln>
          <a:effectLst/>
        </c:spPr>
        <c:txPr>
          <a:bodyPr rot="0" spcFirstLastPara="1" vertOverflow="ellipsis" wrap="square" anchor="ctr" anchorCtr="1"/>
          <a:lstStyle/>
          <a:p>
            <a:pPr>
              <a:defRPr sz="1100" b="0" i="0" u="none" strike="noStrike" kern="1200" spc="20" baseline="0">
                <a:solidFill>
                  <a:schemeClr val="dk1">
                    <a:lumMod val="65000"/>
                    <a:lumOff val="35000"/>
                  </a:schemeClr>
                </a:solidFill>
                <a:latin typeface="+mn-lt"/>
                <a:ea typeface="+mn-ea"/>
                <a:cs typeface="+mn-cs"/>
              </a:defRPr>
            </a:pPr>
            <a:endParaRPr lang="es-ES"/>
          </a:p>
        </c:txPr>
        <c:crossAx val="820798664"/>
        <c:crosses val="autoZero"/>
        <c:crossBetween val="between"/>
        <c:majorUnit val="1"/>
      </c:valAx>
      <c:spPr>
        <a:noFill/>
        <a:ln>
          <a:noFill/>
        </a:ln>
        <a:effectLst/>
      </c:spPr>
    </c:plotArea>
    <c:plotVisOnly val="1"/>
    <c:dispBlanksAs val="gap"/>
    <c:showDLblsOverMax val="0"/>
  </c:chart>
  <c:spPr>
    <a:solidFill>
      <a:schemeClr val="lt1"/>
    </a:solid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89815861981296"/>
          <c:y val="5.5759937124797244E-2"/>
          <c:w val="0.86143187066976434"/>
          <c:h val="0.86851211072661982"/>
        </c:manualLayout>
      </c:layout>
      <c:lineChart>
        <c:grouping val="standard"/>
        <c:varyColors val="0"/>
        <c:ser>
          <c:idx val="2"/>
          <c:order val="0"/>
          <c:tx>
            <c:strRef>
              <c:f>Sheet1!$A$2</c:f>
              <c:strCache>
                <c:ptCount val="1"/>
                <c:pt idx="0">
                  <c:v>Nacimientos UE28</c:v>
                </c:pt>
              </c:strCache>
            </c:strRef>
          </c:tx>
          <c:spPr>
            <a:ln w="25400">
              <a:solidFill>
                <a:srgbClr val="C00000"/>
              </a:solidFill>
              <a:prstDash val="solid"/>
            </a:ln>
          </c:spPr>
          <c:marker>
            <c:symbol val="circle"/>
            <c:size val="5"/>
            <c:spPr>
              <a:solidFill>
                <a:srgbClr val="C00000"/>
              </a:solidFill>
              <a:ln>
                <a:solidFill>
                  <a:srgbClr val="C00000"/>
                </a:solidFill>
                <a:prstDash val="solid"/>
              </a:ln>
            </c:spPr>
          </c:marker>
          <c:dLbls>
            <c:dLbl>
              <c:idx val="0"/>
              <c:layout>
                <c:manualLayout>
                  <c:x val="-3.1257908754370463E-2"/>
                  <c:y val="-5.641105499908028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632-40D7-B653-BC498D0D94EA}"/>
                </c:ext>
              </c:extLst>
            </c:dLbl>
            <c:dLbl>
              <c:idx val="1"/>
              <c:layout>
                <c:manualLayout>
                  <c:x val="-2.7724832725619014E-2"/>
                  <c:y val="-3.940569555693048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F3D-4E0B-80FB-051F0159D796}"/>
                </c:ext>
              </c:extLst>
            </c:dLbl>
            <c:dLbl>
              <c:idx val="2"/>
              <c:layout>
                <c:manualLayout>
                  <c:x val="-3.8618387218796131E-2"/>
                  <c:y val="-5.4198856763822231E-2"/>
                </c:manualLayout>
              </c:layout>
              <c:spPr>
                <a:noFill/>
                <a:ln w="28086">
                  <a:noFill/>
                </a:ln>
              </c:spPr>
              <c:txPr>
                <a:bodyPr wrap="square" lIns="38100" tIns="19050" rIns="38100" bIns="19050" anchor="ctr">
                  <a:noAutofit/>
                </a:bodyPr>
                <a:lstStyle/>
                <a:p>
                  <a:pPr>
                    <a:defRPr sz="1000">
                      <a:solidFill>
                        <a:srgbClr val="FF0000"/>
                      </a:solidFill>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manualLayout>
                      <c:w val="0.12385394300789801"/>
                      <c:h val="7.7426938234031767E-2"/>
                    </c:manualLayout>
                  </c15:layout>
                </c:ext>
                <c:ext xmlns:c16="http://schemas.microsoft.com/office/drawing/2014/chart" uri="{C3380CC4-5D6E-409C-BE32-E72D297353CC}">
                  <c16:uniqueId val="{00000002-4632-40D7-B653-BC498D0D94EA}"/>
                </c:ext>
              </c:extLst>
            </c:dLbl>
            <c:dLbl>
              <c:idx val="3"/>
              <c:layout>
                <c:manualLayout>
                  <c:x val="-2.6350858714437892E-2"/>
                  <c:y val="-4.75622620580480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632-40D7-B653-BC498D0D94EA}"/>
                </c:ext>
              </c:extLst>
            </c:dLbl>
            <c:dLbl>
              <c:idx val="4"/>
              <c:layout>
                <c:manualLayout>
                  <c:x val="-9.642353328467497E-2"/>
                  <c:y val="2.870492689642871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F3D-4E0B-80FB-051F0159D796}"/>
                </c:ext>
              </c:extLst>
            </c:dLbl>
            <c:dLbl>
              <c:idx val="6"/>
              <c:layout>
                <c:manualLayout>
                  <c:x val="-6.4527708025113276E-2"/>
                  <c:y val="3.929839523307852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F3D-4E0B-80FB-051F0159D796}"/>
                </c:ext>
              </c:extLst>
            </c:dLbl>
            <c:dLbl>
              <c:idx val="7"/>
              <c:layout>
                <c:manualLayout>
                  <c:x val="-6.4527708025113373E-2"/>
                  <c:y val="-3.14919197374746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F3D-4E0B-80FB-051F0159D796}"/>
                </c:ext>
              </c:extLst>
            </c:dLbl>
            <c:dLbl>
              <c:idx val="8"/>
              <c:layout>
                <c:manualLayout>
                  <c:x val="-5.0886108914100919E-2"/>
                  <c:y val="-5.641105499908036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632-40D7-B653-BC498D0D94EA}"/>
                </c:ext>
              </c:extLst>
            </c:dLbl>
            <c:dLbl>
              <c:idx val="9"/>
              <c:spPr>
                <a:noFill/>
                <a:ln w="28086">
                  <a:noFill/>
                </a:ln>
              </c:spPr>
              <c:txPr>
                <a:bodyPr wrap="square" lIns="38100" tIns="19050" rIns="38100" bIns="19050" anchor="ctr">
                  <a:spAutoFit/>
                </a:bodyPr>
                <a:lstStyle/>
                <a:p>
                  <a:pPr>
                    <a:defRPr sz="1200" b="1">
                      <a:solidFill>
                        <a:schemeClr val="tx1"/>
                      </a:solidFill>
                    </a:defRPr>
                  </a:pPr>
                  <a:endParaRPr lang="es-ES"/>
                </a:p>
              </c:txPr>
              <c:dLblPos val="t"/>
              <c:showLegendKey val="0"/>
              <c:showVal val="1"/>
              <c:showCatName val="0"/>
              <c:showSerName val="0"/>
              <c:showPercent val="0"/>
              <c:showBubbleSize val="0"/>
              <c:extLst>
                <c:ext xmlns:c16="http://schemas.microsoft.com/office/drawing/2014/chart" uri="{C3380CC4-5D6E-409C-BE32-E72D297353CC}">
                  <c16:uniqueId val="{00000004-4632-40D7-B653-BC498D0D94EA}"/>
                </c:ext>
              </c:extLst>
            </c:dLbl>
            <c:dLbl>
              <c:idx val="10"/>
              <c:layout>
                <c:manualLayout>
                  <c:x val="0"/>
                  <c:y val="-6.01318715682328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E6-4092-9275-2335CD103885}"/>
                </c:ext>
              </c:extLst>
            </c:dLbl>
            <c:spPr>
              <a:noFill/>
              <a:ln w="28086">
                <a:noFill/>
              </a:ln>
            </c:spPr>
            <c:txPr>
              <a:bodyPr wrap="square" lIns="38100" tIns="19050" rIns="38100" bIns="19050" anchor="ctr">
                <a:spAutoFit/>
              </a:bodyPr>
              <a:lstStyle/>
              <a:p>
                <a:pPr>
                  <a:defRPr sz="1000">
                    <a:solidFill>
                      <a:srgbClr val="FF0000"/>
                    </a:solidFill>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Sheet1!$B$1:$L$1</c:f>
              <c:strCache>
                <c:ptCount val="10"/>
                <c:pt idx="0">
                  <c:v>1975</c:v>
                </c:pt>
                <c:pt idx="1">
                  <c:v>1980</c:v>
                </c:pt>
                <c:pt idx="2">
                  <c:v>1985</c:v>
                </c:pt>
                <c:pt idx="3">
                  <c:v>1990</c:v>
                </c:pt>
                <c:pt idx="4">
                  <c:v>1995</c:v>
                </c:pt>
                <c:pt idx="5">
                  <c:v>2000</c:v>
                </c:pt>
                <c:pt idx="6">
                  <c:v>2005</c:v>
                </c:pt>
                <c:pt idx="7">
                  <c:v>2010</c:v>
                </c:pt>
                <c:pt idx="8">
                  <c:v>2015</c:v>
                </c:pt>
                <c:pt idx="9">
                  <c:v>2022</c:v>
                </c:pt>
              </c:strCache>
            </c:strRef>
          </c:cat>
          <c:val>
            <c:numRef>
              <c:f>Sheet1!$B$2:$L$2</c:f>
              <c:numCache>
                <c:formatCode>#,##0</c:formatCode>
                <c:ptCount val="10"/>
                <c:pt idx="0">
                  <c:v>5976447</c:v>
                </c:pt>
                <c:pt idx="1">
                  <c:v>5720338</c:v>
                </c:pt>
                <c:pt idx="2">
                  <c:v>5264542</c:v>
                </c:pt>
                <c:pt idx="3">
                  <c:v>5095224</c:v>
                </c:pt>
                <c:pt idx="4">
                  <c:v>4448929</c:v>
                </c:pt>
                <c:pt idx="5">
                  <c:v>4487850</c:v>
                </c:pt>
                <c:pt idx="6">
                  <c:v>4454301</c:v>
                </c:pt>
                <c:pt idx="7">
                  <c:v>4603858</c:v>
                </c:pt>
                <c:pt idx="8">
                  <c:v>4330922</c:v>
                </c:pt>
                <c:pt idx="9">
                  <c:v>3879509</c:v>
                </c:pt>
              </c:numCache>
            </c:numRef>
          </c:val>
          <c:smooth val="0"/>
          <c:extLst>
            <c:ext xmlns:c16="http://schemas.microsoft.com/office/drawing/2014/chart" uri="{C3380CC4-5D6E-409C-BE32-E72D297353CC}">
              <c16:uniqueId val="{00000009-7F3D-4E0B-80FB-051F0159D796}"/>
            </c:ext>
          </c:extLst>
        </c:ser>
        <c:dLbls>
          <c:showLegendKey val="0"/>
          <c:showVal val="0"/>
          <c:showCatName val="0"/>
          <c:showSerName val="0"/>
          <c:showPercent val="0"/>
          <c:showBubbleSize val="0"/>
        </c:dLbls>
        <c:marker val="1"/>
        <c:smooth val="0"/>
        <c:axId val="148715392"/>
        <c:axId val="148715784"/>
      </c:lineChart>
      <c:catAx>
        <c:axId val="148715392"/>
        <c:scaling>
          <c:orientation val="minMax"/>
        </c:scaling>
        <c:delete val="0"/>
        <c:axPos val="b"/>
        <c:numFmt formatCode="General" sourceLinked="1"/>
        <c:majorTickMark val="out"/>
        <c:minorTickMark val="none"/>
        <c:tickLblPos val="nextTo"/>
        <c:spPr>
          <a:ln w="3511" cmpd="sng">
            <a:solidFill>
              <a:srgbClr val="000000"/>
            </a:solidFill>
            <a:prstDash val="solid"/>
          </a:ln>
        </c:spPr>
        <c:txPr>
          <a:bodyPr rot="0" vert="horz"/>
          <a:lstStyle/>
          <a:p>
            <a:pPr>
              <a:defRPr sz="800" b="1"/>
            </a:pPr>
            <a:endParaRPr lang="es-ES"/>
          </a:p>
        </c:txPr>
        <c:crossAx val="148715784"/>
        <c:crossesAt val="0"/>
        <c:auto val="1"/>
        <c:lblAlgn val="ctr"/>
        <c:lblOffset val="100"/>
        <c:tickLblSkip val="1"/>
        <c:tickMarkSkip val="9"/>
        <c:noMultiLvlLbl val="0"/>
      </c:catAx>
      <c:valAx>
        <c:axId val="148715784"/>
        <c:scaling>
          <c:orientation val="minMax"/>
          <c:max val="6100000"/>
          <c:min val="3700000"/>
        </c:scaling>
        <c:delete val="0"/>
        <c:axPos val="l"/>
        <c:numFmt formatCode="#,##0" sourceLinked="1"/>
        <c:majorTickMark val="out"/>
        <c:minorTickMark val="none"/>
        <c:tickLblPos val="nextTo"/>
        <c:spPr>
          <a:ln w="12700">
            <a:solidFill>
              <a:srgbClr val="000000"/>
            </a:solidFill>
            <a:prstDash val="solid"/>
          </a:ln>
        </c:spPr>
        <c:txPr>
          <a:bodyPr rot="0" vert="horz"/>
          <a:lstStyle/>
          <a:p>
            <a:pPr>
              <a:defRPr sz="800" b="0"/>
            </a:pPr>
            <a:endParaRPr lang="es-ES"/>
          </a:p>
        </c:txPr>
        <c:crossAx val="148715392"/>
        <c:crosses val="autoZero"/>
        <c:crossBetween val="between"/>
        <c:majorUnit val="400000"/>
        <c:minorUnit val="4400"/>
      </c:valAx>
      <c:spPr>
        <a:noFill/>
        <a:ln w="25362">
          <a:noFill/>
        </a:ln>
      </c:spPr>
    </c:plotArea>
    <c:plotVisOnly val="1"/>
    <c:dispBlanksAs val="gap"/>
    <c:showDLblsOverMax val="0"/>
  </c:chart>
  <c:spPr>
    <a:noFill/>
    <a:ln>
      <a:noFill/>
    </a:ln>
  </c:spPr>
  <c:txPr>
    <a:bodyPr/>
    <a:lstStyle/>
    <a:p>
      <a:pPr>
        <a:defRPr sz="1000" b="0" i="0" u="none" strike="noStrike" baseline="0">
          <a:solidFill>
            <a:srgbClr val="000000"/>
          </a:solidFill>
          <a:latin typeface="Arial" pitchFamily="34" charset="0"/>
          <a:ea typeface="Tahoma"/>
          <a:cs typeface="Arial" pitchFamily="34" charset="0"/>
        </a:defRPr>
      </a:pPr>
      <a:endParaRPr lang="es-E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752066115704524E-2"/>
          <c:y val="9.1113819851717057E-2"/>
          <c:w val="0.91350285218090688"/>
          <c:h val="0.80394748120090065"/>
        </c:manualLayout>
      </c:layout>
      <c:lineChart>
        <c:grouping val="standard"/>
        <c:varyColors val="0"/>
        <c:ser>
          <c:idx val="1"/>
          <c:order val="0"/>
          <c:tx>
            <c:strRef>
              <c:f>Sheet1!$A$2</c:f>
              <c:strCache>
                <c:ptCount val="1"/>
                <c:pt idx="0">
                  <c:v>Edad Media Maternidad UE27</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dLbls>
            <c:dLbl>
              <c:idx val="6"/>
              <c:numFmt formatCode="0.0" sourceLinked="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rgbClr val="C00000"/>
                      </a:solidFill>
                      <a:latin typeface="+mn-lt"/>
                      <a:ea typeface="+mn-ea"/>
                      <a:cs typeface="+mn-cs"/>
                    </a:defRPr>
                  </a:pPr>
                  <a:endParaRPr lang="es-ES"/>
                </a:p>
              </c:txPr>
              <c:dLblPos val="t"/>
              <c:showLegendKey val="0"/>
              <c:showVal val="1"/>
              <c:showCatName val="0"/>
              <c:showSerName val="0"/>
              <c:showPercent val="0"/>
              <c:showBubbleSize val="0"/>
              <c:extLst>
                <c:ext xmlns:c16="http://schemas.microsoft.com/office/drawing/2014/chart" uri="{C3380CC4-5D6E-409C-BE32-E72D297353CC}">
                  <c16:uniqueId val="{00000000-6DD7-47BE-B698-C0179502DD5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C00000"/>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Sheet1!$B$1:$I$1</c:f>
              <c:strCache>
                <c:ptCount val="7"/>
                <c:pt idx="0">
                  <c:v>1990</c:v>
                </c:pt>
                <c:pt idx="1">
                  <c:v>1995</c:v>
                </c:pt>
                <c:pt idx="2">
                  <c:v>2000</c:v>
                </c:pt>
                <c:pt idx="3">
                  <c:v>2005</c:v>
                </c:pt>
                <c:pt idx="4">
                  <c:v>2010</c:v>
                </c:pt>
                <c:pt idx="5">
                  <c:v>2015</c:v>
                </c:pt>
                <c:pt idx="6">
                  <c:v>2022</c:v>
                </c:pt>
              </c:strCache>
            </c:strRef>
          </c:cat>
          <c:val>
            <c:numRef>
              <c:f>Sheet1!$B$2:$I$2</c:f>
              <c:numCache>
                <c:formatCode>0.00</c:formatCode>
                <c:ptCount val="7"/>
                <c:pt idx="0">
                  <c:v>27.4</c:v>
                </c:pt>
                <c:pt idx="1">
                  <c:v>27.8</c:v>
                </c:pt>
                <c:pt idx="2">
                  <c:v>28.7</c:v>
                </c:pt>
                <c:pt idx="3" formatCode="#,##0.##########">
                  <c:v>29.5</c:v>
                </c:pt>
                <c:pt idx="4" formatCode="#,##0.0">
                  <c:v>30</c:v>
                </c:pt>
                <c:pt idx="5" formatCode="#,##0.##########">
                  <c:v>30.5</c:v>
                </c:pt>
                <c:pt idx="6" formatCode="#,##0.##########">
                  <c:v>31.1</c:v>
                </c:pt>
              </c:numCache>
            </c:numRef>
          </c:val>
          <c:smooth val="0"/>
          <c:extLst>
            <c:ext xmlns:c16="http://schemas.microsoft.com/office/drawing/2014/chart" uri="{C3380CC4-5D6E-409C-BE32-E72D297353CC}">
              <c16:uniqueId val="{00000008-7A36-49F8-B857-63B0604F44B8}"/>
            </c:ext>
          </c:extLst>
        </c:ser>
        <c:dLbls>
          <c:showLegendKey val="0"/>
          <c:showVal val="0"/>
          <c:showCatName val="0"/>
          <c:showSerName val="0"/>
          <c:showPercent val="0"/>
          <c:showBubbleSize val="0"/>
        </c:dLbls>
        <c:marker val="1"/>
        <c:smooth val="0"/>
        <c:axId val="148720488"/>
        <c:axId val="774669400"/>
      </c:lineChart>
      <c:catAx>
        <c:axId val="148720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ES"/>
          </a:p>
        </c:txPr>
        <c:crossAx val="774669400"/>
        <c:crossesAt val="27"/>
        <c:auto val="1"/>
        <c:lblAlgn val="ctr"/>
        <c:lblOffset val="100"/>
        <c:tickLblSkip val="1"/>
        <c:tickMarkSkip val="9"/>
        <c:noMultiLvlLbl val="0"/>
      </c:catAx>
      <c:valAx>
        <c:axId val="774669400"/>
        <c:scaling>
          <c:orientation val="minMax"/>
          <c:max val="32"/>
          <c:min val="27"/>
        </c:scaling>
        <c:delete val="0"/>
        <c:axPos val="l"/>
        <c:numFmt formatCode="0;[Red]0" sourceLinked="0"/>
        <c:majorTickMark val="none"/>
        <c:minorTickMark val="none"/>
        <c:tickLblPos val="nextTo"/>
        <c:spPr>
          <a:noFill/>
          <a:ln>
            <a:noFill/>
          </a:ln>
          <a:effectLst/>
        </c:spPr>
        <c:txPr>
          <a:bodyPr rot="0" spcFirstLastPara="1" vertOverflow="ellipsis" wrap="square" anchor="ctr" anchorCtr="1"/>
          <a:lstStyle/>
          <a:p>
            <a:pPr>
              <a:defRPr sz="1050" b="0" i="0" u="none" strike="noStrike" kern="1200" baseline="0">
                <a:solidFill>
                  <a:schemeClr val="tx1"/>
                </a:solidFill>
                <a:latin typeface="+mn-lt"/>
                <a:ea typeface="+mn-ea"/>
                <a:cs typeface="+mn-cs"/>
              </a:defRPr>
            </a:pPr>
            <a:endParaRPr lang="es-ES"/>
          </a:p>
        </c:txPr>
        <c:crossAx val="148720488"/>
        <c:crosses val="autoZero"/>
        <c:crossBetween val="between"/>
        <c:minorUnit val="1"/>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46951064595857E-2"/>
          <c:y val="8.0627318222090252E-2"/>
          <c:w val="0.873011473884856"/>
          <c:h val="0.80741734143570187"/>
        </c:manualLayout>
      </c:layout>
      <c:lineChart>
        <c:grouping val="standard"/>
        <c:varyColors val="0"/>
        <c:ser>
          <c:idx val="0"/>
          <c:order val="0"/>
          <c:tx>
            <c:strRef>
              <c:f>Hoja1!$B$1</c:f>
              <c:strCache>
                <c:ptCount val="1"/>
                <c:pt idx="0">
                  <c:v>Población UE27</c:v>
                </c:pt>
              </c:strCache>
            </c:strRef>
          </c:tx>
          <c:spPr>
            <a:ln w="28575" cap="rnd">
              <a:solidFill>
                <a:schemeClr val="accent1"/>
              </a:solidFill>
              <a:round/>
            </a:ln>
            <a:effectLst/>
          </c:spPr>
          <c:marker>
            <c:symbol val="none"/>
          </c:marker>
          <c:dLbls>
            <c:dLbl>
              <c:idx val="6"/>
              <c:layout>
                <c:manualLayout>
                  <c:x val="-4.4353584554627221E-2"/>
                  <c:y val="-5.725731780321942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B30-4752-BBBC-B75D64DB2E5A}"/>
                </c:ext>
              </c:extLst>
            </c:dLbl>
            <c:dLbl>
              <c:idx val="7"/>
              <c:layout>
                <c:manualLayout>
                  <c:x val="-4.481117003451409E-2"/>
                  <c:y val="-4.410454011364051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AE1-4AB7-99F0-1AE3E98DDF91}"/>
                </c:ext>
              </c:extLst>
            </c:dLbl>
            <c:dLbl>
              <c:idx val="8"/>
              <c:layout>
                <c:manualLayout>
                  <c:x val="-4.8110349500005457E-2"/>
                  <c:y val="-4.969977385563152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AE1-4AB7-99F0-1AE3E98DDF91}"/>
                </c:ext>
              </c:extLst>
            </c:dLbl>
            <c:dLbl>
              <c:idx val="9"/>
              <c:layout>
                <c:manualLayout>
                  <c:x val="-4.481117003451409E-2"/>
                  <c:y val="-5.300536745926604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70C0"/>
                      </a:solidFill>
                      <a:latin typeface="+mn-lt"/>
                      <a:ea typeface="+mn-ea"/>
                      <a:cs typeface="+mn-cs"/>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AE1-4AB7-99F0-1AE3E98DDF9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70C0"/>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Hoja1!$A$2:$A$12</c:f>
              <c:strCache>
                <c:ptCount val="10"/>
                <c:pt idx="0">
                  <c:v>1975</c:v>
                </c:pt>
                <c:pt idx="1">
                  <c:v>1980</c:v>
                </c:pt>
                <c:pt idx="2">
                  <c:v>1985</c:v>
                </c:pt>
                <c:pt idx="3">
                  <c:v>1990</c:v>
                </c:pt>
                <c:pt idx="4">
                  <c:v>1995</c:v>
                </c:pt>
                <c:pt idx="5">
                  <c:v>2000</c:v>
                </c:pt>
                <c:pt idx="6">
                  <c:v>2005</c:v>
                </c:pt>
                <c:pt idx="7">
                  <c:v>2010</c:v>
                </c:pt>
                <c:pt idx="8">
                  <c:v>2015</c:v>
                </c:pt>
                <c:pt idx="9">
                  <c:v>2023</c:v>
                </c:pt>
              </c:strCache>
            </c:strRef>
          </c:cat>
          <c:val>
            <c:numRef>
              <c:f>Hoja1!$B$2:$B$12</c:f>
              <c:numCache>
                <c:formatCode>0.0</c:formatCode>
                <c:ptCount val="10"/>
                <c:pt idx="0">
                  <c:v>395.835667</c:v>
                </c:pt>
                <c:pt idx="1">
                  <c:v>405.46690699999999</c:v>
                </c:pt>
                <c:pt idx="2">
                  <c:v>411.90750200000002</c:v>
                </c:pt>
                <c:pt idx="3">
                  <c:v>418.03073899999998</c:v>
                </c:pt>
                <c:pt idx="4">
                  <c:v>423.960534</c:v>
                </c:pt>
                <c:pt idx="5">
                  <c:v>428.47383400000001</c:v>
                </c:pt>
                <c:pt idx="6">
                  <c:v>434.41627199999999</c:v>
                </c:pt>
                <c:pt idx="7">
                  <c:v>440.66042099999999</c:v>
                </c:pt>
                <c:pt idx="8">
                  <c:v>443.66681199999999</c:v>
                </c:pt>
                <c:pt idx="9">
                  <c:v>448.75382300000001</c:v>
                </c:pt>
              </c:numCache>
            </c:numRef>
          </c:val>
          <c:smooth val="0"/>
          <c:extLst>
            <c:ext xmlns:c16="http://schemas.microsoft.com/office/drawing/2014/chart" uri="{C3380CC4-5D6E-409C-BE32-E72D297353CC}">
              <c16:uniqueId val="{00000000-FAE1-4AB7-99F0-1AE3E98DDF91}"/>
            </c:ext>
          </c:extLst>
        </c:ser>
        <c:dLbls>
          <c:showLegendKey val="0"/>
          <c:showVal val="0"/>
          <c:showCatName val="0"/>
          <c:showSerName val="0"/>
          <c:showPercent val="0"/>
          <c:showBubbleSize val="0"/>
        </c:dLbls>
        <c:smooth val="0"/>
        <c:axId val="449535184"/>
        <c:axId val="449535544"/>
      </c:lineChart>
      <c:catAx>
        <c:axId val="449535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crossAx val="449535544"/>
        <c:crosses val="autoZero"/>
        <c:auto val="1"/>
        <c:lblAlgn val="ctr"/>
        <c:lblOffset val="100"/>
        <c:noMultiLvlLbl val="0"/>
      </c:catAx>
      <c:valAx>
        <c:axId val="449535544"/>
        <c:scaling>
          <c:orientation val="minMax"/>
          <c:max val="450"/>
          <c:min val="39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es-ES"/>
          </a:p>
        </c:txPr>
        <c:crossAx val="449535184"/>
        <c:crosses val="autoZero"/>
        <c:crossBetween val="between"/>
        <c:majorUnit val="20"/>
      </c:valAx>
      <c:spPr>
        <a:noFill/>
        <a:ln>
          <a:noFill/>
        </a:ln>
        <a:effectLst/>
      </c:spPr>
    </c:plotArea>
    <c:legend>
      <c:legendPos val="b"/>
      <c:layout>
        <c:manualLayout>
          <c:xMode val="edge"/>
          <c:yMode val="edge"/>
          <c:x val="0.61833213593225322"/>
          <c:y val="0.5689597958410062"/>
          <c:w val="0.25662375419929678"/>
          <c:h val="0.1380194370489944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10619163906253E-2"/>
          <c:y val="2.3240207271113845E-2"/>
          <c:w val="0.82039445210298179"/>
          <c:h val="0.75103571047974438"/>
        </c:manualLayout>
      </c:layout>
      <c:barChart>
        <c:barDir val="col"/>
        <c:grouping val="clustered"/>
        <c:varyColors val="0"/>
        <c:ser>
          <c:idx val="0"/>
          <c:order val="0"/>
          <c:tx>
            <c:strRef>
              <c:f>Sheet1!$A$2</c:f>
              <c:strCache>
                <c:ptCount val="1"/>
                <c:pt idx="0">
                  <c:v>Nacimientos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Sheet1!$B$1:$AB$1</c:f>
              <c:strCache>
                <c:ptCount val="27"/>
                <c:pt idx="0">
                  <c:v>Alemania</c:v>
                </c:pt>
                <c:pt idx="1">
                  <c:v>Italia</c:v>
                </c:pt>
                <c:pt idx="2">
                  <c:v>Polonia</c:v>
                </c:pt>
                <c:pt idx="3">
                  <c:v>España</c:v>
                </c:pt>
                <c:pt idx="4">
                  <c:v>Rumania</c:v>
                </c:pt>
                <c:pt idx="5">
                  <c:v>Grecia</c:v>
                </c:pt>
                <c:pt idx="6">
                  <c:v>Bulgaria</c:v>
                </c:pt>
                <c:pt idx="7">
                  <c:v>Hungria</c:v>
                </c:pt>
                <c:pt idx="8">
                  <c:v>Portugal</c:v>
                </c:pt>
                <c:pt idx="9">
                  <c:v>Croacia</c:v>
                </c:pt>
                <c:pt idx="10">
                  <c:v>Lituania</c:v>
                </c:pt>
                <c:pt idx="11">
                  <c:v>Chequia</c:v>
                </c:pt>
                <c:pt idx="12">
                  <c:v>Finlandia</c:v>
                </c:pt>
                <c:pt idx="13">
                  <c:v>Letonia</c:v>
                </c:pt>
                <c:pt idx="14">
                  <c:v>Austria</c:v>
                </c:pt>
                <c:pt idx="15">
                  <c:v>Eslovaquia</c:v>
                </c:pt>
                <c:pt idx="16">
                  <c:v>Estonia</c:v>
                </c:pt>
                <c:pt idx="17">
                  <c:v>Eslovenia</c:v>
                </c:pt>
                <c:pt idx="18">
                  <c:v>Países Bajos</c:v>
                </c:pt>
                <c:pt idx="19">
                  <c:v>Bélgica</c:v>
                </c:pt>
                <c:pt idx="20">
                  <c:v>Dinamarca</c:v>
                </c:pt>
                <c:pt idx="21">
                  <c:v>Malta</c:v>
                </c:pt>
                <c:pt idx="22">
                  <c:v>Luxemburgo</c:v>
                </c:pt>
                <c:pt idx="23">
                  <c:v>Chipre</c:v>
                </c:pt>
                <c:pt idx="24">
                  <c:v>Suecia</c:v>
                </c:pt>
                <c:pt idx="25">
                  <c:v>Irlanda</c:v>
                </c:pt>
                <c:pt idx="26">
                  <c:v>Francia</c:v>
                </c:pt>
              </c:strCache>
            </c:strRef>
          </c:cat>
          <c:val>
            <c:numRef>
              <c:f>Sheet1!$B$2:$AB$2</c:f>
              <c:numCache>
                <c:formatCode>#,##0</c:formatCode>
                <c:ptCount val="27"/>
                <c:pt idx="0">
                  <c:v>738819</c:v>
                </c:pt>
                <c:pt idx="1">
                  <c:v>393333</c:v>
                </c:pt>
                <c:pt idx="2">
                  <c:v>305132</c:v>
                </c:pt>
                <c:pt idx="3">
                  <c:v>328704</c:v>
                </c:pt>
                <c:pt idx="4">
                  <c:v>178233</c:v>
                </c:pt>
                <c:pt idx="5">
                  <c:v>75921</c:v>
                </c:pt>
                <c:pt idx="6">
                  <c:v>56596</c:v>
                </c:pt>
                <c:pt idx="7">
                  <c:v>89669</c:v>
                </c:pt>
                <c:pt idx="8">
                  <c:v>83671</c:v>
                </c:pt>
                <c:pt idx="9">
                  <c:v>33883</c:v>
                </c:pt>
                <c:pt idx="10">
                  <c:v>22068</c:v>
                </c:pt>
                <c:pt idx="11">
                  <c:v>101299</c:v>
                </c:pt>
                <c:pt idx="12">
                  <c:v>44951</c:v>
                </c:pt>
                <c:pt idx="13">
                  <c:v>15954</c:v>
                </c:pt>
                <c:pt idx="14">
                  <c:v>82627</c:v>
                </c:pt>
                <c:pt idx="15">
                  <c:v>52668</c:v>
                </c:pt>
                <c:pt idx="16">
                  <c:v>11646</c:v>
                </c:pt>
                <c:pt idx="17">
                  <c:v>17627</c:v>
                </c:pt>
                <c:pt idx="18">
                  <c:v>167504</c:v>
                </c:pt>
                <c:pt idx="19">
                  <c:v>114095</c:v>
                </c:pt>
                <c:pt idx="20">
                  <c:v>58430</c:v>
                </c:pt>
                <c:pt idx="21">
                  <c:v>4309</c:v>
                </c:pt>
                <c:pt idx="22">
                  <c:v>6495</c:v>
                </c:pt>
                <c:pt idx="23">
                  <c:v>10197</c:v>
                </c:pt>
                <c:pt idx="24">
                  <c:v>104734</c:v>
                </c:pt>
                <c:pt idx="25">
                  <c:v>54411</c:v>
                </c:pt>
                <c:pt idx="26">
                  <c:v>726533</c:v>
                </c:pt>
              </c:numCache>
            </c:numRef>
          </c:val>
          <c:extLst>
            <c:ext xmlns:c16="http://schemas.microsoft.com/office/drawing/2014/chart" uri="{C3380CC4-5D6E-409C-BE32-E72D297353CC}">
              <c16:uniqueId val="{00000000-AECA-4642-9A66-F4136F1015C5}"/>
            </c:ext>
          </c:extLst>
        </c:ser>
        <c:ser>
          <c:idx val="1"/>
          <c:order val="1"/>
          <c:tx>
            <c:strRef>
              <c:f>Sheet1!$A$3</c:f>
              <c:strCache>
                <c:ptCount val="1"/>
                <c:pt idx="0">
                  <c:v>Defunciones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Sheet1!$B$1:$AB$1</c:f>
              <c:strCache>
                <c:ptCount val="27"/>
                <c:pt idx="0">
                  <c:v>Alemania</c:v>
                </c:pt>
                <c:pt idx="1">
                  <c:v>Italia</c:v>
                </c:pt>
                <c:pt idx="2">
                  <c:v>Polonia</c:v>
                </c:pt>
                <c:pt idx="3">
                  <c:v>España</c:v>
                </c:pt>
                <c:pt idx="4">
                  <c:v>Rumania</c:v>
                </c:pt>
                <c:pt idx="5">
                  <c:v>Grecia</c:v>
                </c:pt>
                <c:pt idx="6">
                  <c:v>Bulgaria</c:v>
                </c:pt>
                <c:pt idx="7">
                  <c:v>Hungria</c:v>
                </c:pt>
                <c:pt idx="8">
                  <c:v>Portugal</c:v>
                </c:pt>
                <c:pt idx="9">
                  <c:v>Croacia</c:v>
                </c:pt>
                <c:pt idx="10">
                  <c:v>Lituania</c:v>
                </c:pt>
                <c:pt idx="11">
                  <c:v>Chequia</c:v>
                </c:pt>
                <c:pt idx="12">
                  <c:v>Finlandia</c:v>
                </c:pt>
                <c:pt idx="13">
                  <c:v>Letonia</c:v>
                </c:pt>
                <c:pt idx="14">
                  <c:v>Austria</c:v>
                </c:pt>
                <c:pt idx="15">
                  <c:v>Eslovaquia</c:v>
                </c:pt>
                <c:pt idx="16">
                  <c:v>Estonia</c:v>
                </c:pt>
                <c:pt idx="17">
                  <c:v>Eslovenia</c:v>
                </c:pt>
                <c:pt idx="18">
                  <c:v>Países Bajos</c:v>
                </c:pt>
                <c:pt idx="19">
                  <c:v>Bélgica</c:v>
                </c:pt>
                <c:pt idx="20">
                  <c:v>Dinamarca</c:v>
                </c:pt>
                <c:pt idx="21">
                  <c:v>Malta</c:v>
                </c:pt>
                <c:pt idx="22">
                  <c:v>Luxemburgo</c:v>
                </c:pt>
                <c:pt idx="23">
                  <c:v>Chipre</c:v>
                </c:pt>
                <c:pt idx="24">
                  <c:v>Suecia</c:v>
                </c:pt>
                <c:pt idx="25">
                  <c:v>Irlanda</c:v>
                </c:pt>
                <c:pt idx="26">
                  <c:v>Francia</c:v>
                </c:pt>
              </c:strCache>
            </c:strRef>
          </c:cat>
          <c:val>
            <c:numRef>
              <c:f>Sheet1!$B$3:$AB$3</c:f>
              <c:numCache>
                <c:formatCode>#,##0</c:formatCode>
                <c:ptCount val="27"/>
                <c:pt idx="0">
                  <c:v>1066341</c:v>
                </c:pt>
                <c:pt idx="1">
                  <c:v>715077</c:v>
                </c:pt>
                <c:pt idx="2">
                  <c:v>448448</c:v>
                </c:pt>
                <c:pt idx="3">
                  <c:v>461954</c:v>
                </c:pt>
                <c:pt idx="4">
                  <c:v>272953</c:v>
                </c:pt>
                <c:pt idx="5">
                  <c:v>139921</c:v>
                </c:pt>
                <c:pt idx="6">
                  <c:v>118814</c:v>
                </c:pt>
                <c:pt idx="7">
                  <c:v>136823</c:v>
                </c:pt>
                <c:pt idx="8">
                  <c:v>124311</c:v>
                </c:pt>
                <c:pt idx="9">
                  <c:v>56979</c:v>
                </c:pt>
                <c:pt idx="10">
                  <c:v>42884</c:v>
                </c:pt>
                <c:pt idx="11">
                  <c:v>120219</c:v>
                </c:pt>
                <c:pt idx="12">
                  <c:v>63219</c:v>
                </c:pt>
                <c:pt idx="13">
                  <c:v>30731</c:v>
                </c:pt>
                <c:pt idx="14">
                  <c:v>93332</c:v>
                </c:pt>
                <c:pt idx="15">
                  <c:v>59583</c:v>
                </c:pt>
                <c:pt idx="16">
                  <c:v>17315</c:v>
                </c:pt>
                <c:pt idx="17">
                  <c:v>22492</c:v>
                </c:pt>
                <c:pt idx="18">
                  <c:v>170112</c:v>
                </c:pt>
                <c:pt idx="19">
                  <c:v>116424</c:v>
                </c:pt>
                <c:pt idx="20">
                  <c:v>59435</c:v>
                </c:pt>
                <c:pt idx="21">
                  <c:v>4230</c:v>
                </c:pt>
                <c:pt idx="22">
                  <c:v>4449</c:v>
                </c:pt>
                <c:pt idx="23">
                  <c:v>7295</c:v>
                </c:pt>
                <c:pt idx="24">
                  <c:v>94737</c:v>
                </c:pt>
                <c:pt idx="25">
                  <c:v>35000</c:v>
                </c:pt>
                <c:pt idx="26">
                  <c:v>675271</c:v>
                </c:pt>
              </c:numCache>
            </c:numRef>
          </c:val>
          <c:extLst>
            <c:ext xmlns:c16="http://schemas.microsoft.com/office/drawing/2014/chart" uri="{C3380CC4-5D6E-409C-BE32-E72D297353CC}">
              <c16:uniqueId val="{00000001-AECA-4642-9A66-F4136F1015C5}"/>
            </c:ext>
          </c:extLst>
        </c:ser>
        <c:dLbls>
          <c:showLegendKey val="0"/>
          <c:showVal val="1"/>
          <c:showCatName val="0"/>
          <c:showSerName val="0"/>
          <c:showPercent val="0"/>
          <c:showBubbleSize val="0"/>
        </c:dLbls>
        <c:gapWidth val="150"/>
        <c:axId val="495030920"/>
        <c:axId val="495031312"/>
      </c:barChart>
      <c:lineChart>
        <c:grouping val="standard"/>
        <c:varyColors val="0"/>
        <c:ser>
          <c:idx val="2"/>
          <c:order val="2"/>
          <c:tx>
            <c:strRef>
              <c:f>Sheet1!$A$4</c:f>
              <c:strCache>
                <c:ptCount val="1"/>
                <c:pt idx="0">
                  <c:v>Crecimiento Natural</c:v>
                </c:pt>
              </c:strCache>
            </c:strRef>
          </c:tx>
          <c:spPr>
            <a:ln w="34925" cap="rnd">
              <a:solidFill>
                <a:srgbClr val="00B050"/>
              </a:solidFill>
              <a:round/>
            </a:ln>
            <a:effectLst>
              <a:outerShdw blurRad="40000" dist="23000" dir="5400000" rotWithShape="0">
                <a:srgbClr val="000000">
                  <a:alpha val="35000"/>
                </a:srgbClr>
              </a:outerShdw>
            </a:effectLst>
          </c:spPr>
          <c:marker>
            <c:symbol val="circle"/>
            <c:size val="6"/>
            <c:spPr>
              <a:solidFill>
                <a:srgbClr val="00B050"/>
              </a:solidFill>
              <a:ln w="9525">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Pt>
            <c:idx val="0"/>
            <c:marker>
              <c:symbol val="circle"/>
              <c:size val="6"/>
              <c:spPr>
                <a:solidFill>
                  <a:srgbClr val="00B050"/>
                </a:solidFill>
                <a:ln w="9525">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2-AECA-4642-9A66-F4136F1015C5}"/>
              </c:ext>
            </c:extLst>
          </c:dPt>
          <c:dPt>
            <c:idx val="1"/>
            <c:marker>
              <c:symbol val="circle"/>
              <c:size val="6"/>
              <c:spPr>
                <a:solidFill>
                  <a:srgbClr val="00B050"/>
                </a:solidFill>
                <a:ln w="9525">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3-AECA-4642-9A66-F4136F1015C5}"/>
              </c:ext>
            </c:extLst>
          </c:dPt>
          <c:dPt>
            <c:idx val="2"/>
            <c:marker>
              <c:symbol val="circle"/>
              <c:size val="6"/>
              <c:spPr>
                <a:solidFill>
                  <a:srgbClr val="00B050"/>
                </a:solidFill>
                <a:ln w="9525">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4-AECA-4642-9A66-F4136F1015C5}"/>
              </c:ext>
            </c:extLst>
          </c:dPt>
          <c:dPt>
            <c:idx val="3"/>
            <c:marker>
              <c:symbol val="circle"/>
              <c:size val="6"/>
              <c:spPr>
                <a:solidFill>
                  <a:srgbClr val="00B050"/>
                </a:solidFill>
                <a:ln w="9525">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5-AECA-4642-9A66-F4136F1015C5}"/>
              </c:ext>
            </c:extLst>
          </c:dPt>
          <c:dPt>
            <c:idx val="4"/>
            <c:marker>
              <c:symbol val="circle"/>
              <c:size val="6"/>
              <c:spPr>
                <a:solidFill>
                  <a:srgbClr val="00B050"/>
                </a:solidFill>
                <a:ln w="9525">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6-AECA-4642-9A66-F4136F1015C5}"/>
              </c:ext>
            </c:extLst>
          </c:dPt>
          <c:dPt>
            <c:idx val="5"/>
            <c:marker>
              <c:symbol val="circle"/>
              <c:size val="6"/>
              <c:spPr>
                <a:solidFill>
                  <a:srgbClr val="00B050"/>
                </a:solidFill>
                <a:ln w="9525">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7-AECA-4642-9A66-F4136F1015C5}"/>
              </c:ext>
            </c:extLst>
          </c:dPt>
          <c:dPt>
            <c:idx val="6"/>
            <c:marker>
              <c:symbol val="circle"/>
              <c:size val="6"/>
              <c:spPr>
                <a:solidFill>
                  <a:srgbClr val="00B050"/>
                </a:solidFill>
                <a:ln w="9525">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8-AECA-4642-9A66-F4136F1015C5}"/>
              </c:ext>
            </c:extLst>
          </c:dPt>
          <c:dPt>
            <c:idx val="7"/>
            <c:marker>
              <c:symbol val="circle"/>
              <c:size val="6"/>
              <c:spPr>
                <a:solidFill>
                  <a:srgbClr val="00B050"/>
                </a:solidFill>
                <a:ln w="9525">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9-AECA-4642-9A66-F4136F1015C5}"/>
              </c:ext>
            </c:extLst>
          </c:dPt>
          <c:dPt>
            <c:idx val="8"/>
            <c:marker>
              <c:symbol val="circle"/>
              <c:size val="6"/>
              <c:spPr>
                <a:solidFill>
                  <a:srgbClr val="00B050"/>
                </a:solidFill>
                <a:ln w="9525">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A-AECA-4642-9A66-F4136F1015C5}"/>
              </c:ext>
            </c:extLst>
          </c:dPt>
          <c:dPt>
            <c:idx val="9"/>
            <c:marker>
              <c:symbol val="circle"/>
              <c:size val="6"/>
              <c:spPr>
                <a:solidFill>
                  <a:srgbClr val="00B050"/>
                </a:solidFill>
                <a:ln w="9525">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B-AECA-4642-9A66-F4136F1015C5}"/>
              </c:ext>
            </c:extLst>
          </c:dPt>
          <c:dPt>
            <c:idx val="10"/>
            <c:marker>
              <c:symbol val="circle"/>
              <c:size val="6"/>
              <c:spPr>
                <a:solidFill>
                  <a:srgbClr val="00B050"/>
                </a:solidFill>
                <a:ln w="9525">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C-AECA-4642-9A66-F4136F1015C5}"/>
              </c:ext>
            </c:extLst>
          </c:dPt>
          <c:dPt>
            <c:idx val="11"/>
            <c:marker>
              <c:symbol val="circle"/>
              <c:size val="6"/>
              <c:spPr>
                <a:solidFill>
                  <a:srgbClr val="00B050"/>
                </a:solidFill>
                <a:ln w="9525">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D-AECA-4642-9A66-F4136F1015C5}"/>
              </c:ext>
            </c:extLst>
          </c:dPt>
          <c:dPt>
            <c:idx val="12"/>
            <c:marker>
              <c:symbol val="circle"/>
              <c:size val="6"/>
              <c:spPr>
                <a:solidFill>
                  <a:srgbClr val="00B050"/>
                </a:solidFill>
                <a:ln w="9525">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E-AECA-4642-9A66-F4136F1015C5}"/>
              </c:ext>
            </c:extLst>
          </c:dPt>
          <c:dPt>
            <c:idx val="13"/>
            <c:marker>
              <c:symbol val="circle"/>
              <c:size val="6"/>
              <c:spPr>
                <a:solidFill>
                  <a:srgbClr val="00B050"/>
                </a:solidFill>
                <a:ln w="9525">
                  <a:solidFill>
                    <a:schemeClr val="accent3"/>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F-AECA-4642-9A66-F4136F1015C5}"/>
              </c:ext>
            </c:extLst>
          </c:dPt>
          <c:dLbls>
            <c:dLbl>
              <c:idx val="0"/>
              <c:layout>
                <c:manualLayout>
                  <c:x val="-7.0283695926672413E-2"/>
                  <c:y val="-6.5832769187338554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ECA-4642-9A66-F4136F1015C5}"/>
                </c:ext>
              </c:extLst>
            </c:dLbl>
            <c:dLbl>
              <c:idx val="1"/>
              <c:layout>
                <c:manualLayout>
                  <c:x val="-3.0473305557908073E-2"/>
                  <c:y val="-2.7235618190704466E-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rgbClr val="C00000"/>
                      </a:solidFill>
                      <a:latin typeface="+mn-lt"/>
                      <a:ea typeface="+mn-ea"/>
                      <a:cs typeface="+mn-cs"/>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manualLayout>
                      <c:w val="9.1130523530324678E-2"/>
                      <c:h val="9.2015674107150655E-2"/>
                    </c:manualLayout>
                  </c15:layout>
                </c:ext>
                <c:ext xmlns:c16="http://schemas.microsoft.com/office/drawing/2014/chart" uri="{C3380CC4-5D6E-409C-BE32-E72D297353CC}">
                  <c16:uniqueId val="{00000003-AECA-4642-9A66-F4136F1015C5}"/>
                </c:ext>
              </c:extLst>
            </c:dLbl>
            <c:dLbl>
              <c:idx val="2"/>
              <c:layout>
                <c:manualLayout>
                  <c:x val="-2.4978613032987738E-3"/>
                  <c:y val="7.2158757764678892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ECA-4642-9A66-F4136F1015C5}"/>
                </c:ext>
              </c:extLst>
            </c:dLbl>
            <c:dLbl>
              <c:idx val="3"/>
              <c:layout>
                <c:manualLayout>
                  <c:x val="-5.638540100567252E-2"/>
                  <c:y val="-2.436526599947176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ECA-4642-9A66-F4136F1015C5}"/>
                </c:ext>
              </c:extLst>
            </c:dLbl>
            <c:dLbl>
              <c:idx val="4"/>
              <c:layout>
                <c:manualLayout>
                  <c:x val="-3.4352062235280034E-2"/>
                  <c:y val="1.911510749931833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ECA-4642-9A66-F4136F1015C5}"/>
                </c:ext>
              </c:extLst>
            </c:dLbl>
            <c:dLbl>
              <c:idx val="5"/>
              <c:layout>
                <c:manualLayout>
                  <c:x val="-3.9751940588635667E-2"/>
                  <c:y val="-1.480942251277702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ECA-4642-9A66-F4136F1015C5}"/>
                </c:ext>
              </c:extLst>
            </c:dLbl>
            <c:dLbl>
              <c:idx val="6"/>
              <c:layout>
                <c:manualLayout>
                  <c:x val="-2.6430797797092412E-2"/>
                  <c:y val="4.084535035118677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ECA-4642-9A66-F4136F1015C5}"/>
                </c:ext>
              </c:extLst>
            </c:dLbl>
            <c:dLbl>
              <c:idx val="7"/>
              <c:layout>
                <c:manualLayout>
                  <c:x val="-3.1845261514998412E-2"/>
                  <c:y val="-2.51434441514347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ECA-4642-9A66-F4136F1015C5}"/>
                </c:ext>
              </c:extLst>
            </c:dLbl>
            <c:dLbl>
              <c:idx val="8"/>
              <c:layout>
                <c:manualLayout>
                  <c:x val="-2.8170690639360039E-2"/>
                  <c:y val="3.259819681000223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AECA-4642-9A66-F4136F1015C5}"/>
                </c:ext>
              </c:extLst>
            </c:dLbl>
            <c:dLbl>
              <c:idx val="9"/>
              <c:layout>
                <c:manualLayout>
                  <c:x val="-2.7851778956829162E-2"/>
                  <c:y val="-3.52162713630377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ECA-4642-9A66-F4136F1015C5}"/>
                </c:ext>
              </c:extLst>
            </c:dLbl>
            <c:dLbl>
              <c:idx val="10"/>
              <c:layout>
                <c:manualLayout>
                  <c:x val="-2.4857107536364557E-2"/>
                  <c:y val="3.026985534258059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AECA-4642-9A66-F4136F1015C5}"/>
                </c:ext>
              </c:extLst>
            </c:dLbl>
            <c:dLbl>
              <c:idx val="11"/>
              <c:layout>
                <c:manualLayout>
                  <c:x val="-3.003397096077556E-2"/>
                  <c:y val="-3.067160282611274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AECA-4642-9A66-F4136F1015C5}"/>
                </c:ext>
              </c:extLst>
            </c:dLbl>
            <c:dLbl>
              <c:idx val="12"/>
              <c:layout>
                <c:manualLayout>
                  <c:x val="-2.5214684215683188E-2"/>
                  <c:y val="3.527871644747671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AECA-4642-9A66-F4136F1015C5}"/>
                </c:ext>
              </c:extLst>
            </c:dLbl>
            <c:dLbl>
              <c:idx val="13"/>
              <c:layout>
                <c:manualLayout>
                  <c:x val="-3.050317272847473E-2"/>
                  <c:y val="-2.901504357850825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AECA-4642-9A66-F4136F1015C5}"/>
                </c:ext>
              </c:extLst>
            </c:dLbl>
            <c:dLbl>
              <c:idx val="14"/>
              <c:layout>
                <c:manualLayout>
                  <c:x val="-1.8214976052148561E-2"/>
                  <c:y val="3.4170671670082059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FF0000"/>
                      </a:solidFill>
                      <a:latin typeface="+mn-lt"/>
                      <a:ea typeface="+mn-ea"/>
                      <a:cs typeface="+mn-cs"/>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AECA-4642-9A66-F4136F1015C5}"/>
                </c:ext>
              </c:extLst>
            </c:dLbl>
            <c:dLbl>
              <c:idx val="15"/>
              <c:layout>
                <c:manualLayout>
                  <c:x val="-1.454049686809328E-2"/>
                  <c:y val="-1.7813486510519574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FF0000"/>
                      </a:solidFill>
                      <a:latin typeface="+mn-lt"/>
                      <a:ea typeface="+mn-ea"/>
                      <a:cs typeface="+mn-cs"/>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AECA-4642-9A66-F4136F1015C5}"/>
                </c:ext>
              </c:extLst>
            </c:dLbl>
            <c:dLbl>
              <c:idx val="16"/>
              <c:layout>
                <c:manualLayout>
                  <c:x val="-1.7368388997848528E-2"/>
                  <c:y val="4.4091899323735299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FF0000"/>
                      </a:solidFill>
                      <a:latin typeface="+mn-lt"/>
                      <a:ea typeface="+mn-ea"/>
                      <a:cs typeface="+mn-cs"/>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AECA-4642-9A66-F4136F1015C5}"/>
                </c:ext>
              </c:extLst>
            </c:dLbl>
            <c:dLbl>
              <c:idx val="17"/>
              <c:layout>
                <c:manualLayout>
                  <c:x val="-2.3288827975387904E-2"/>
                  <c:y val="-2.5512145425980216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FF0000"/>
                      </a:solidFill>
                      <a:latin typeface="+mn-lt"/>
                      <a:ea typeface="+mn-ea"/>
                      <a:cs typeface="+mn-cs"/>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AECA-4642-9A66-F4136F1015C5}"/>
                </c:ext>
              </c:extLst>
            </c:dLbl>
            <c:dLbl>
              <c:idx val="18"/>
              <c:layout>
                <c:manualLayout>
                  <c:x val="-1.9963482481624505E-2"/>
                  <c:y val="4.1703607607427133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FF0000"/>
                      </a:solidFill>
                      <a:latin typeface="+mn-lt"/>
                      <a:ea typeface="+mn-ea"/>
                      <a:cs typeface="+mn-cs"/>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AECA-4642-9A66-F4136F1015C5}"/>
                </c:ext>
              </c:extLst>
            </c:dLbl>
            <c:dLbl>
              <c:idx val="19"/>
              <c:layout>
                <c:manualLayout>
                  <c:x val="-2.4107372748870291E-2"/>
                  <c:y val="-2.2477087174956018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FF0000"/>
                      </a:solidFill>
                      <a:latin typeface="+mn-lt"/>
                      <a:ea typeface="+mn-ea"/>
                      <a:cs typeface="+mn-cs"/>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AECA-4642-9A66-F4136F1015C5}"/>
                </c:ext>
              </c:extLst>
            </c:dLbl>
            <c:dLbl>
              <c:idx val="20"/>
              <c:layout>
                <c:manualLayout>
                  <c:x val="-2.0209669320379656E-2"/>
                  <c:y val="2.9938213030970016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00B050"/>
                      </a:solidFill>
                      <a:latin typeface="+mn-lt"/>
                      <a:ea typeface="+mn-ea"/>
                      <a:cs typeface="+mn-cs"/>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AECA-4642-9A66-F4136F1015C5}"/>
                </c:ext>
              </c:extLst>
            </c:dLbl>
            <c:dLbl>
              <c:idx val="21"/>
              <c:layout>
                <c:manualLayout>
                  <c:x val="-3.3777116574584896E-2"/>
                  <c:y val="-2.6665458119595191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00B050"/>
                      </a:solidFill>
                      <a:latin typeface="+mn-lt"/>
                      <a:ea typeface="+mn-ea"/>
                      <a:cs typeface="+mn-cs"/>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AECA-4642-9A66-F4136F1015C5}"/>
                </c:ext>
              </c:extLst>
            </c:dLbl>
            <c:dLbl>
              <c:idx val="22"/>
              <c:layout>
                <c:manualLayout>
                  <c:x val="-2.9753555564886944E-2"/>
                  <c:y val="3.2253336014797691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00B050"/>
                      </a:solidFill>
                      <a:latin typeface="+mn-lt"/>
                      <a:ea typeface="+mn-ea"/>
                      <a:cs typeface="+mn-cs"/>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AECA-4642-9A66-F4136F1015C5}"/>
                </c:ext>
              </c:extLst>
            </c:dLbl>
            <c:dLbl>
              <c:idx val="23"/>
              <c:layout>
                <c:manualLayout>
                  <c:x val="-4.1759749426354707E-2"/>
                  <c:y val="-3.3651895413361402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00B050"/>
                      </a:solidFill>
                      <a:latin typeface="+mn-lt"/>
                      <a:ea typeface="+mn-ea"/>
                      <a:cs typeface="+mn-cs"/>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AECA-4642-9A66-F4136F1015C5}"/>
                </c:ext>
              </c:extLst>
            </c:dLbl>
            <c:dLbl>
              <c:idx val="24"/>
              <c:layout>
                <c:manualLayout>
                  <c:x val="-4.128123585522795E-2"/>
                  <c:y val="3.6886911281967964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00B050"/>
                      </a:solidFill>
                      <a:latin typeface="+mn-lt"/>
                      <a:ea typeface="+mn-ea"/>
                      <a:cs typeface="+mn-cs"/>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A-AECA-4642-9A66-F4136F1015C5}"/>
                </c:ext>
              </c:extLst>
            </c:dLbl>
            <c:dLbl>
              <c:idx val="25"/>
              <c:layout>
                <c:manualLayout>
                  <c:x val="-4.3790241465485991E-2"/>
                  <c:y val="-1.7785883869750475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00B050"/>
                      </a:solidFill>
                      <a:latin typeface="+mn-lt"/>
                      <a:ea typeface="+mn-ea"/>
                      <a:cs typeface="+mn-cs"/>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AECA-4642-9A66-F4136F1015C5}"/>
                </c:ext>
              </c:extLst>
            </c:dLbl>
            <c:dLbl>
              <c:idx val="26"/>
              <c:layout>
                <c:manualLayout>
                  <c:x val="-4.5254974660055035E-2"/>
                  <c:y val="-3.3477810446726035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00B050"/>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AECA-4642-9A66-F4136F1015C5}"/>
                </c:ext>
              </c:extLst>
            </c:dLbl>
            <c:dLbl>
              <c:idx val="27"/>
              <c:layout>
                <c:manualLayout>
                  <c:x val="-4.4814708822604923E-2"/>
                  <c:y val="-3.2975395681145013E-2"/>
                </c:manualLayout>
              </c:layout>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00B050"/>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ECA-4642-9A66-F4136F1015C5}"/>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rgbClr val="C00000"/>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Sheet1!$B$1:$AB$1</c:f>
              <c:strCache>
                <c:ptCount val="27"/>
                <c:pt idx="0">
                  <c:v>Alemania</c:v>
                </c:pt>
                <c:pt idx="1">
                  <c:v>Italia</c:v>
                </c:pt>
                <c:pt idx="2">
                  <c:v>Polonia</c:v>
                </c:pt>
                <c:pt idx="3">
                  <c:v>España</c:v>
                </c:pt>
                <c:pt idx="4">
                  <c:v>Rumania</c:v>
                </c:pt>
                <c:pt idx="5">
                  <c:v>Grecia</c:v>
                </c:pt>
                <c:pt idx="6">
                  <c:v>Bulgaria</c:v>
                </c:pt>
                <c:pt idx="7">
                  <c:v>Hungria</c:v>
                </c:pt>
                <c:pt idx="8">
                  <c:v>Portugal</c:v>
                </c:pt>
                <c:pt idx="9">
                  <c:v>Croacia</c:v>
                </c:pt>
                <c:pt idx="10">
                  <c:v>Lituania</c:v>
                </c:pt>
                <c:pt idx="11">
                  <c:v>Chequia</c:v>
                </c:pt>
                <c:pt idx="12">
                  <c:v>Finlandia</c:v>
                </c:pt>
                <c:pt idx="13">
                  <c:v>Letonia</c:v>
                </c:pt>
                <c:pt idx="14">
                  <c:v>Austria</c:v>
                </c:pt>
                <c:pt idx="15">
                  <c:v>Eslovaquia</c:v>
                </c:pt>
                <c:pt idx="16">
                  <c:v>Estonia</c:v>
                </c:pt>
                <c:pt idx="17">
                  <c:v>Eslovenia</c:v>
                </c:pt>
                <c:pt idx="18">
                  <c:v>Países Bajos</c:v>
                </c:pt>
                <c:pt idx="19">
                  <c:v>Bélgica</c:v>
                </c:pt>
                <c:pt idx="20">
                  <c:v>Dinamarca</c:v>
                </c:pt>
                <c:pt idx="21">
                  <c:v>Malta</c:v>
                </c:pt>
                <c:pt idx="22">
                  <c:v>Luxemburgo</c:v>
                </c:pt>
                <c:pt idx="23">
                  <c:v>Chipre</c:v>
                </c:pt>
                <c:pt idx="24">
                  <c:v>Suecia</c:v>
                </c:pt>
                <c:pt idx="25">
                  <c:v>Irlanda</c:v>
                </c:pt>
                <c:pt idx="26">
                  <c:v>Francia</c:v>
                </c:pt>
              </c:strCache>
            </c:strRef>
          </c:cat>
          <c:val>
            <c:numRef>
              <c:f>Sheet1!$B$4:$AB$4</c:f>
              <c:numCache>
                <c:formatCode>#,##0</c:formatCode>
                <c:ptCount val="27"/>
                <c:pt idx="0">
                  <c:v>-327522</c:v>
                </c:pt>
                <c:pt idx="1">
                  <c:v>-321744</c:v>
                </c:pt>
                <c:pt idx="2">
                  <c:v>-143316</c:v>
                </c:pt>
                <c:pt idx="3">
                  <c:v>-133250</c:v>
                </c:pt>
                <c:pt idx="4">
                  <c:v>-94720</c:v>
                </c:pt>
                <c:pt idx="5">
                  <c:v>-64000</c:v>
                </c:pt>
                <c:pt idx="6">
                  <c:v>-62218</c:v>
                </c:pt>
                <c:pt idx="7">
                  <c:v>-47154</c:v>
                </c:pt>
                <c:pt idx="8">
                  <c:v>-40640</c:v>
                </c:pt>
                <c:pt idx="9">
                  <c:v>-23096</c:v>
                </c:pt>
                <c:pt idx="10">
                  <c:v>-20816</c:v>
                </c:pt>
                <c:pt idx="11">
                  <c:v>-18920</c:v>
                </c:pt>
                <c:pt idx="12">
                  <c:v>-18268</c:v>
                </c:pt>
                <c:pt idx="13">
                  <c:v>-14777</c:v>
                </c:pt>
                <c:pt idx="14">
                  <c:v>-10705</c:v>
                </c:pt>
                <c:pt idx="15">
                  <c:v>-6915</c:v>
                </c:pt>
                <c:pt idx="16">
                  <c:v>-5669</c:v>
                </c:pt>
                <c:pt idx="17">
                  <c:v>-4865</c:v>
                </c:pt>
                <c:pt idx="18">
                  <c:v>-2608</c:v>
                </c:pt>
                <c:pt idx="19">
                  <c:v>-2329</c:v>
                </c:pt>
                <c:pt idx="20">
                  <c:v>-1005</c:v>
                </c:pt>
                <c:pt idx="21">
                  <c:v>79</c:v>
                </c:pt>
                <c:pt idx="22">
                  <c:v>2046</c:v>
                </c:pt>
                <c:pt idx="23">
                  <c:v>2902</c:v>
                </c:pt>
                <c:pt idx="24">
                  <c:v>9997</c:v>
                </c:pt>
                <c:pt idx="25">
                  <c:v>19411</c:v>
                </c:pt>
                <c:pt idx="26">
                  <c:v>51262</c:v>
                </c:pt>
              </c:numCache>
            </c:numRef>
          </c:val>
          <c:smooth val="0"/>
          <c:extLst>
            <c:ext xmlns:c16="http://schemas.microsoft.com/office/drawing/2014/chart" uri="{C3380CC4-5D6E-409C-BE32-E72D297353CC}">
              <c16:uniqueId val="{0000001E-AECA-4642-9A66-F4136F1015C5}"/>
            </c:ext>
          </c:extLst>
        </c:ser>
        <c:dLbls>
          <c:showLegendKey val="0"/>
          <c:showVal val="1"/>
          <c:showCatName val="0"/>
          <c:showSerName val="0"/>
          <c:showPercent val="0"/>
          <c:showBubbleSize val="0"/>
        </c:dLbls>
        <c:marker val="1"/>
        <c:smooth val="0"/>
        <c:axId val="495031704"/>
        <c:axId val="495032096"/>
      </c:lineChart>
      <c:catAx>
        <c:axId val="495030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36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ES"/>
          </a:p>
        </c:txPr>
        <c:crossAx val="495031312"/>
        <c:crosses val="autoZero"/>
        <c:auto val="1"/>
        <c:lblAlgn val="ctr"/>
        <c:lblOffset val="100"/>
        <c:tickLblSkip val="1"/>
        <c:tickMarkSkip val="1"/>
        <c:noMultiLvlLbl val="0"/>
      </c:catAx>
      <c:valAx>
        <c:axId val="495031312"/>
        <c:scaling>
          <c:orientation val="minMax"/>
          <c:max val="1200000"/>
          <c:min val="0"/>
        </c:scaling>
        <c:delete val="0"/>
        <c:axPos val="l"/>
        <c:numFmt formatCode="#,##0" sourceLinked="0"/>
        <c:majorTickMark val="none"/>
        <c:minorTickMark val="none"/>
        <c:tickLblPos val="nextTo"/>
        <c:spPr>
          <a:noFill/>
          <a:ln>
            <a:noFill/>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S"/>
          </a:p>
        </c:txPr>
        <c:crossAx val="495030920"/>
        <c:crosses val="autoZero"/>
        <c:crossBetween val="between"/>
        <c:majorUnit val="400000"/>
      </c:valAx>
      <c:catAx>
        <c:axId val="495031704"/>
        <c:scaling>
          <c:orientation val="minMax"/>
        </c:scaling>
        <c:delete val="1"/>
        <c:axPos val="b"/>
        <c:numFmt formatCode="General" sourceLinked="1"/>
        <c:majorTickMark val="none"/>
        <c:minorTickMark val="none"/>
        <c:tickLblPos val="none"/>
        <c:crossAx val="495032096"/>
        <c:crosses val="autoZero"/>
        <c:auto val="1"/>
        <c:lblAlgn val="ctr"/>
        <c:lblOffset val="100"/>
        <c:noMultiLvlLbl val="0"/>
      </c:catAx>
      <c:valAx>
        <c:axId val="495032096"/>
        <c:scaling>
          <c:orientation val="minMax"/>
          <c:max val="100000"/>
          <c:min val="-400000"/>
        </c:scaling>
        <c:delete val="0"/>
        <c:axPos val="r"/>
        <c:numFmt formatCode="#,##0" sourceLinked="0"/>
        <c:majorTickMark val="none"/>
        <c:minorTickMark val="none"/>
        <c:tickLblPos val="nextTo"/>
        <c:spPr>
          <a:noFill/>
          <a:ln>
            <a:noFill/>
          </a:ln>
          <a:effectLst/>
        </c:spPr>
        <c:txPr>
          <a:bodyPr rot="0" spcFirstLastPara="1" vertOverflow="ellipsis" wrap="square" anchor="ctr" anchorCtr="1"/>
          <a:lstStyle/>
          <a:p>
            <a:pPr>
              <a:defRPr sz="700" b="1" i="0" u="none" strike="noStrike" kern="1200" baseline="0">
                <a:solidFill>
                  <a:schemeClr val="tx1">
                    <a:lumMod val="65000"/>
                    <a:lumOff val="35000"/>
                  </a:schemeClr>
                </a:solidFill>
                <a:latin typeface="+mn-lt"/>
                <a:ea typeface="+mn-ea"/>
                <a:cs typeface="+mn-cs"/>
              </a:defRPr>
            </a:pPr>
            <a:endParaRPr lang="es-ES"/>
          </a:p>
        </c:txPr>
        <c:crossAx val="495031704"/>
        <c:crosses val="max"/>
        <c:crossBetween val="between"/>
        <c:majorUnit val="100000"/>
      </c:valAx>
      <c:spPr>
        <a:noFill/>
        <a:ln>
          <a:noFill/>
        </a:ln>
        <a:effectLst/>
      </c:spPr>
    </c:plotArea>
    <c:legend>
      <c:legendPos val="b"/>
      <c:layout>
        <c:manualLayout>
          <c:xMode val="edge"/>
          <c:yMode val="edge"/>
          <c:x val="0.43096764455160325"/>
          <c:y val="0.39769360719345781"/>
          <c:w val="0.35097002406014977"/>
          <c:h val="0.1141313291719731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2781576512925"/>
          <c:y val="6.5369002565557749E-2"/>
          <c:w val="0.87272727272729056"/>
          <c:h val="0.82545454545454544"/>
        </c:manualLayout>
      </c:layout>
      <c:lineChart>
        <c:grouping val="standard"/>
        <c:varyColors val="0"/>
        <c:ser>
          <c:idx val="0"/>
          <c:order val="0"/>
          <c:tx>
            <c:strRef>
              <c:f>Sheet1!$A$2</c:f>
              <c:strCache>
                <c:ptCount val="1"/>
                <c:pt idx="0">
                  <c:v>Población mayor de 65 años (en %)</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dLbl>
              <c:idx val="4"/>
              <c:layout>
                <c:manualLayout>
                  <c:x val="-5.7758915000911099E-2"/>
                  <c:y val="2.821871100912508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26A-48D3-B434-D44A4F50BCE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1980</c:v>
                </c:pt>
                <c:pt idx="1">
                  <c:v>1985</c:v>
                </c:pt>
                <c:pt idx="2">
                  <c:v>1990</c:v>
                </c:pt>
                <c:pt idx="3">
                  <c:v>1995</c:v>
                </c:pt>
                <c:pt idx="4">
                  <c:v>2000</c:v>
                </c:pt>
                <c:pt idx="5">
                  <c:v>2005</c:v>
                </c:pt>
                <c:pt idx="6">
                  <c:v>2010</c:v>
                </c:pt>
                <c:pt idx="7">
                  <c:v>2015</c:v>
                </c:pt>
                <c:pt idx="8">
                  <c:v>2020</c:v>
                </c:pt>
                <c:pt idx="9">
                  <c:v>2023</c:v>
                </c:pt>
              </c:strCache>
            </c:strRef>
          </c:cat>
          <c:val>
            <c:numRef>
              <c:f>Sheet1!$B$2:$K$2</c:f>
              <c:numCache>
                <c:formatCode>0.0%</c:formatCode>
                <c:ptCount val="10"/>
                <c:pt idx="0">
                  <c:v>0.13022124211639396</c:v>
                </c:pt>
                <c:pt idx="1">
                  <c:v>0.12445345162932256</c:v>
                </c:pt>
                <c:pt idx="2">
                  <c:v>0.13425257668278703</c:v>
                </c:pt>
                <c:pt idx="3">
                  <c:v>0.14524328622557722</c:v>
                </c:pt>
                <c:pt idx="4">
                  <c:v>0.15573815719619233</c:v>
                </c:pt>
                <c:pt idx="5">
                  <c:v>0.16653526735296878</c:v>
                </c:pt>
                <c:pt idx="6">
                  <c:v>0.17628180861743423</c:v>
                </c:pt>
                <c:pt idx="7">
                  <c:v>0.19044675805049849</c:v>
                </c:pt>
                <c:pt idx="8">
                  <c:v>0.20559752139450907</c:v>
                </c:pt>
                <c:pt idx="9">
                  <c:v>0.21322077962553648</c:v>
                </c:pt>
              </c:numCache>
            </c:numRef>
          </c:val>
          <c:smooth val="0"/>
          <c:extLst>
            <c:ext xmlns:c16="http://schemas.microsoft.com/office/drawing/2014/chart" uri="{C3380CC4-5D6E-409C-BE32-E72D297353CC}">
              <c16:uniqueId val="{00000007-526A-48D3-B434-D44A4F50BCE9}"/>
            </c:ext>
          </c:extLst>
        </c:ser>
        <c:ser>
          <c:idx val="1"/>
          <c:order val="1"/>
          <c:tx>
            <c:strRef>
              <c:f>Sheet1!$A$3</c:f>
              <c:strCache>
                <c:ptCount val="1"/>
                <c:pt idx="0">
                  <c:v>Población menor de 15 años  (en %)</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dLbls>
            <c:dLbl>
              <c:idx val="4"/>
              <c:layout>
                <c:manualLayout>
                  <c:x val="-5.7758915000911099E-2"/>
                  <c:y val="5.255040815831701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526A-48D3-B434-D44A4F50BCE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C00000"/>
                    </a:solidFill>
                    <a:latin typeface="+mn-lt"/>
                    <a:ea typeface="+mn-ea"/>
                    <a:cs typeface="+mn-cs"/>
                  </a:defRPr>
                </a:pPr>
                <a:endParaRPr lang="es-E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Sheet1!$B$1:$K$1</c:f>
              <c:strCache>
                <c:ptCount val="10"/>
                <c:pt idx="0">
                  <c:v>1980</c:v>
                </c:pt>
                <c:pt idx="1">
                  <c:v>1985</c:v>
                </c:pt>
                <c:pt idx="2">
                  <c:v>1990</c:v>
                </c:pt>
                <c:pt idx="3">
                  <c:v>1995</c:v>
                </c:pt>
                <c:pt idx="4">
                  <c:v>2000</c:v>
                </c:pt>
                <c:pt idx="5">
                  <c:v>2005</c:v>
                </c:pt>
                <c:pt idx="6">
                  <c:v>2010</c:v>
                </c:pt>
                <c:pt idx="7">
                  <c:v>2015</c:v>
                </c:pt>
                <c:pt idx="8">
                  <c:v>2020</c:v>
                </c:pt>
                <c:pt idx="9">
                  <c:v>2023</c:v>
                </c:pt>
              </c:strCache>
            </c:strRef>
          </c:cat>
          <c:val>
            <c:numRef>
              <c:f>Sheet1!$B$3:$K$3</c:f>
              <c:numCache>
                <c:formatCode>0.0%</c:formatCode>
                <c:ptCount val="10"/>
                <c:pt idx="0">
                  <c:v>0.2243970138397158</c:v>
                </c:pt>
                <c:pt idx="1">
                  <c:v>0.20837747039852561</c:v>
                </c:pt>
                <c:pt idx="2">
                  <c:v>0.19516358479262549</c:v>
                </c:pt>
                <c:pt idx="3">
                  <c:v>0.18291735177147733</c:v>
                </c:pt>
                <c:pt idx="4">
                  <c:v>0.16966805656987663</c:v>
                </c:pt>
                <c:pt idx="5">
                  <c:v>0.1599439788019727</c:v>
                </c:pt>
                <c:pt idx="6">
                  <c:v>0.15421257903259708</c:v>
                </c:pt>
                <c:pt idx="7">
                  <c:v>0.15292131429474604</c:v>
                </c:pt>
                <c:pt idx="8">
                  <c:v>0.15117154989361126</c:v>
                </c:pt>
                <c:pt idx="9">
                  <c:v>0.14876287973150035</c:v>
                </c:pt>
              </c:numCache>
            </c:numRef>
          </c:val>
          <c:smooth val="0"/>
          <c:extLst>
            <c:ext xmlns:c16="http://schemas.microsoft.com/office/drawing/2014/chart" uri="{C3380CC4-5D6E-409C-BE32-E72D297353CC}">
              <c16:uniqueId val="{0000000F-526A-48D3-B434-D44A4F50BCE9}"/>
            </c:ext>
          </c:extLst>
        </c:ser>
        <c:dLbls>
          <c:showLegendKey val="0"/>
          <c:showVal val="1"/>
          <c:showCatName val="0"/>
          <c:showSerName val="0"/>
          <c:showPercent val="0"/>
          <c:showBubbleSize val="0"/>
        </c:dLbls>
        <c:marker val="1"/>
        <c:smooth val="0"/>
        <c:axId val="239656568"/>
        <c:axId val="147557912"/>
      </c:lineChart>
      <c:catAx>
        <c:axId val="239656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ES"/>
          </a:p>
        </c:txPr>
        <c:crossAx val="147557912"/>
        <c:crossesAt val="0"/>
        <c:auto val="1"/>
        <c:lblAlgn val="ctr"/>
        <c:lblOffset val="100"/>
        <c:tickLblSkip val="1"/>
        <c:tickMarkSkip val="9"/>
        <c:noMultiLvlLbl val="0"/>
      </c:catAx>
      <c:valAx>
        <c:axId val="147557912"/>
        <c:scaling>
          <c:orientation val="minMax"/>
          <c:max val="0.24000000000000002"/>
          <c:min val="0.120000000000000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crossAx val="239656568"/>
        <c:crosses val="autoZero"/>
        <c:crossBetween val="between"/>
        <c:majorUnit val="3.0000000000000006E-2"/>
      </c:valAx>
      <c:spPr>
        <a:noFill/>
        <a:ln>
          <a:noFill/>
        </a:ln>
        <a:effectLst/>
      </c:spPr>
    </c:plotArea>
    <c:legend>
      <c:legendPos val="b"/>
      <c:layout>
        <c:manualLayout>
          <c:xMode val="edge"/>
          <c:yMode val="edge"/>
          <c:x val="0.38471349562179002"/>
          <c:y val="0.78538476907992238"/>
          <c:w val="0.50717162324221221"/>
          <c:h val="0.11231827608995341"/>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92181260905672E-2"/>
          <c:y val="2.260323901632762E-2"/>
          <c:w val="0.91043315448610285"/>
          <c:h val="0.87055985978240658"/>
        </c:manualLayout>
      </c:layout>
      <c:lineChart>
        <c:grouping val="standard"/>
        <c:varyColors val="0"/>
        <c:ser>
          <c:idx val="0"/>
          <c:order val="0"/>
          <c:tx>
            <c:strRef>
              <c:f>Hoja1!$B$1</c:f>
              <c:strCache>
                <c:ptCount val="1"/>
                <c:pt idx="0">
                  <c:v>Esperanza de Vida al nacer  UE27</c:v>
                </c:pt>
              </c:strCache>
            </c:strRef>
          </c:tx>
          <c:spPr>
            <a:ln w="28575" cap="rnd">
              <a:solidFill>
                <a:schemeClr val="accent1"/>
              </a:solidFill>
              <a:round/>
            </a:ln>
            <a:effectLst/>
          </c:spPr>
          <c:marker>
            <c:symbol val="circle"/>
            <c:size val="5"/>
            <c:spPr>
              <a:solidFill>
                <a:schemeClr val="accent1"/>
              </a:solidFill>
              <a:ln w="25400">
                <a:solidFill>
                  <a:schemeClr val="accent1"/>
                </a:solidFill>
              </a:ln>
              <a:effectLst/>
            </c:spPr>
          </c:marker>
          <c:dLbls>
            <c:dLbl>
              <c:idx val="2"/>
              <c:numFmt formatCode="#,##0.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2"/>
                      </a:solidFill>
                      <a:latin typeface="+mn-lt"/>
                      <a:ea typeface="+mn-ea"/>
                      <a:cs typeface="+mn-cs"/>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B6D-4904-8EBC-693199168225}"/>
                </c:ext>
              </c:extLst>
            </c:dLbl>
            <c:dLbl>
              <c:idx val="7"/>
              <c:layout>
                <c:manualLayout>
                  <c:x val="-5.2409167180658085E-2"/>
                  <c:y val="-4.074673231833855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B6D-4904-8EBC-693199168225}"/>
                </c:ext>
              </c:extLst>
            </c:dLbl>
            <c:dLbl>
              <c:idx val="9"/>
              <c:layout>
                <c:manualLayout>
                  <c:x val="-1.6738082741764325E-2"/>
                  <c:y val="-5.7387691308376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DB5-4ED9-B4F8-705CD15E593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Hoja1!$A$2:$A$11</c:f>
              <c:numCache>
                <c:formatCode>General</c:formatCode>
                <c:ptCount val="10"/>
                <c:pt idx="0">
                  <c:v>1980</c:v>
                </c:pt>
                <c:pt idx="1">
                  <c:v>1985</c:v>
                </c:pt>
                <c:pt idx="2">
                  <c:v>1990</c:v>
                </c:pt>
                <c:pt idx="3">
                  <c:v>1995</c:v>
                </c:pt>
                <c:pt idx="4">
                  <c:v>2000</c:v>
                </c:pt>
                <c:pt idx="5">
                  <c:v>2005</c:v>
                </c:pt>
                <c:pt idx="6">
                  <c:v>2010</c:v>
                </c:pt>
                <c:pt idx="7">
                  <c:v>2015</c:v>
                </c:pt>
                <c:pt idx="8">
                  <c:v>2020</c:v>
                </c:pt>
                <c:pt idx="9">
                  <c:v>2023</c:v>
                </c:pt>
              </c:numCache>
            </c:numRef>
          </c:cat>
          <c:val>
            <c:numRef>
              <c:f>Hoja1!$B$2:$B$11</c:f>
              <c:numCache>
                <c:formatCode>#,##0.0</c:formatCode>
                <c:ptCount val="10"/>
                <c:pt idx="0">
                  <c:v>72.91996781700783</c:v>
                </c:pt>
                <c:pt idx="1">
                  <c:v>73.932575294421113</c:v>
                </c:pt>
                <c:pt idx="2">
                  <c:v>74.857011932799523</c:v>
                </c:pt>
                <c:pt idx="3">
                  <c:v>75.837400373325181</c:v>
                </c:pt>
                <c:pt idx="4">
                  <c:v>77.247060438060288</c:v>
                </c:pt>
                <c:pt idx="5">
                  <c:v>78.400000000000006</c:v>
                </c:pt>
                <c:pt idx="6">
                  <c:v>79.8</c:v>
                </c:pt>
                <c:pt idx="7">
                  <c:v>80.5</c:v>
                </c:pt>
                <c:pt idx="8">
                  <c:v>80.400000000000006</c:v>
                </c:pt>
                <c:pt idx="9">
                  <c:v>81.5</c:v>
                </c:pt>
              </c:numCache>
            </c:numRef>
          </c:val>
          <c:smooth val="0"/>
          <c:extLst>
            <c:ext xmlns:c16="http://schemas.microsoft.com/office/drawing/2014/chart" uri="{C3380CC4-5D6E-409C-BE32-E72D297353CC}">
              <c16:uniqueId val="{00000008-0B6D-4904-8EBC-693199168225}"/>
            </c:ext>
          </c:extLst>
        </c:ser>
        <c:ser>
          <c:idx val="1"/>
          <c:order val="1"/>
          <c:tx>
            <c:strRef>
              <c:f>Hoja1!$C$1</c:f>
              <c:strCache>
                <c:ptCount val="1"/>
                <c:pt idx="0">
                  <c:v>Esperanza de Vida al nacer (Hombres)</c:v>
                </c:pt>
              </c:strCache>
            </c:strRef>
          </c:tx>
          <c:spPr>
            <a:ln w="28575" cap="rnd">
              <a:solidFill>
                <a:schemeClr val="accent2"/>
              </a:solidFill>
              <a:round/>
            </a:ln>
            <a:effectLst/>
          </c:spPr>
          <c:marker>
            <c:symbol val="square"/>
            <c:size val="7"/>
            <c:spPr>
              <a:solidFill>
                <a:schemeClr val="accent2"/>
              </a:solidFill>
              <a:ln w="9525">
                <a:solidFill>
                  <a:schemeClr val="accent2"/>
                </a:solidFill>
              </a:ln>
              <a:effectLst/>
            </c:spPr>
          </c:marker>
          <c:dLbls>
            <c:dLbl>
              <c:idx val="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es-ES"/>
                </a:p>
              </c:txPr>
              <c:dLblPos val="t"/>
              <c:showLegendKey val="0"/>
              <c:showVal val="1"/>
              <c:showCatName val="0"/>
              <c:showSerName val="0"/>
              <c:showPercent val="0"/>
              <c:showBubbleSize val="0"/>
              <c:extLst>
                <c:ext xmlns:c16="http://schemas.microsoft.com/office/drawing/2014/chart" uri="{C3380CC4-5D6E-409C-BE32-E72D297353CC}">
                  <c16:uniqueId val="{00000000-711A-4546-950A-EFCF00E3979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Hoja1!$A$2:$A$11</c:f>
              <c:numCache>
                <c:formatCode>General</c:formatCode>
                <c:ptCount val="10"/>
                <c:pt idx="0">
                  <c:v>1980</c:v>
                </c:pt>
                <c:pt idx="1">
                  <c:v>1985</c:v>
                </c:pt>
                <c:pt idx="2">
                  <c:v>1990</c:v>
                </c:pt>
                <c:pt idx="3">
                  <c:v>1995</c:v>
                </c:pt>
                <c:pt idx="4">
                  <c:v>2000</c:v>
                </c:pt>
                <c:pt idx="5">
                  <c:v>2005</c:v>
                </c:pt>
                <c:pt idx="6">
                  <c:v>2010</c:v>
                </c:pt>
                <c:pt idx="7">
                  <c:v>2015</c:v>
                </c:pt>
                <c:pt idx="8">
                  <c:v>2020</c:v>
                </c:pt>
                <c:pt idx="9">
                  <c:v>2023</c:v>
                </c:pt>
              </c:numCache>
            </c:numRef>
          </c:cat>
          <c:val>
            <c:numRef>
              <c:f>Hoja1!$C$2:$C$11</c:f>
              <c:numCache>
                <c:formatCode>#,##0.0</c:formatCode>
                <c:ptCount val="10"/>
                <c:pt idx="0">
                  <c:v>69.363482777279685</c:v>
                </c:pt>
                <c:pt idx="1">
                  <c:v>70.322607153298378</c:v>
                </c:pt>
                <c:pt idx="2">
                  <c:v>71.218443924526809</c:v>
                </c:pt>
                <c:pt idx="3">
                  <c:v>72.158853230647239</c:v>
                </c:pt>
                <c:pt idx="4">
                  <c:v>73.796954668685245</c:v>
                </c:pt>
                <c:pt idx="5">
                  <c:v>75.099999999999994</c:v>
                </c:pt>
                <c:pt idx="6">
                  <c:v>76.7</c:v>
                </c:pt>
                <c:pt idx="7">
                  <c:v>77.7</c:v>
                </c:pt>
                <c:pt idx="8">
                  <c:v>77.5</c:v>
                </c:pt>
                <c:pt idx="9">
                  <c:v>78.900000000000006</c:v>
                </c:pt>
              </c:numCache>
            </c:numRef>
          </c:val>
          <c:smooth val="0"/>
          <c:extLst>
            <c:ext xmlns:c16="http://schemas.microsoft.com/office/drawing/2014/chart" uri="{C3380CC4-5D6E-409C-BE32-E72D297353CC}">
              <c16:uniqueId val="{00000011-0B6D-4904-8EBC-693199168225}"/>
            </c:ext>
          </c:extLst>
        </c:ser>
        <c:ser>
          <c:idx val="2"/>
          <c:order val="2"/>
          <c:tx>
            <c:strRef>
              <c:f>Hoja1!$D$1</c:f>
              <c:strCache>
                <c:ptCount val="1"/>
                <c:pt idx="0">
                  <c:v>Esperanza de Vida al nacer (Mujeres) </c:v>
                </c:pt>
              </c:strCache>
            </c:strRef>
          </c:tx>
          <c:spPr>
            <a:ln w="31750" cap="rnd">
              <a:solidFill>
                <a:srgbClr val="00B050"/>
              </a:solidFill>
              <a:round/>
            </a:ln>
            <a:effectLst/>
          </c:spPr>
          <c:marker>
            <c:symbol val="circle"/>
            <c:size val="9"/>
            <c:spPr>
              <a:solidFill>
                <a:srgbClr val="00B050"/>
              </a:solidFill>
              <a:ln w="9525">
                <a:solidFill>
                  <a:schemeClr val="accent3"/>
                </a:solidFill>
              </a:ln>
              <a:effectLst/>
            </c:spPr>
          </c:marker>
          <c:dLbls>
            <c:dLbl>
              <c:idx val="0"/>
              <c:numFmt formatCode="#,##0.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rgbClr val="00B050"/>
                      </a:solidFill>
                      <a:latin typeface="+mn-lt"/>
                      <a:ea typeface="+mn-ea"/>
                      <a:cs typeface="+mn-cs"/>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B6D-4904-8EBC-693199168225}"/>
                </c:ext>
              </c:extLst>
            </c:dLbl>
            <c:dLbl>
              <c:idx val="4"/>
              <c:numFmt formatCode="#,##0.0" sourceLinked="0"/>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rgbClr val="00B050"/>
                      </a:solidFill>
                      <a:latin typeface="+mn-lt"/>
                      <a:ea typeface="+mn-ea"/>
                      <a:cs typeface="+mn-cs"/>
                    </a:defRPr>
                  </a:pPr>
                  <a:endParaRPr lang="es-ES"/>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0B6D-4904-8EBC-693199168225}"/>
                </c:ext>
              </c:extLst>
            </c:dLbl>
            <c:dLbl>
              <c:idx val="6"/>
              <c:layout>
                <c:manualLayout>
                  <c:x val="-6.4572566649682597E-2"/>
                  <c:y val="-5.7387691308376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0B6D-4904-8EBC-693199168225}"/>
                </c:ext>
              </c:extLst>
            </c:dLbl>
            <c:dLbl>
              <c:idx val="8"/>
              <c:layout>
                <c:manualLayout>
                  <c:x val="-6.4572566649682597E-2"/>
                  <c:y val="-5.567122924141634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DB5-4ED9-B4F8-705CD15E5936}"/>
                </c:ext>
              </c:extLst>
            </c:dLbl>
            <c:dLbl>
              <c:idx val="9"/>
              <c:layout>
                <c:manualLayout>
                  <c:x val="-1.6738082741764325E-2"/>
                  <c:y val="-5.625289773511865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B050"/>
                      </a:solidFill>
                      <a:latin typeface="+mn-lt"/>
                      <a:ea typeface="+mn-ea"/>
                      <a:cs typeface="+mn-cs"/>
                    </a:defRPr>
                  </a:pPr>
                  <a:endParaRPr lang="es-ES"/>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DB5-4ED9-B4F8-705CD15E593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B050"/>
                    </a:solidFill>
                    <a:latin typeface="+mn-lt"/>
                    <a:ea typeface="+mn-ea"/>
                    <a:cs typeface="+mn-cs"/>
                  </a:defRPr>
                </a:pPr>
                <a:endParaRPr lang="es-E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Hoja1!$A$2:$A$11</c:f>
              <c:numCache>
                <c:formatCode>General</c:formatCode>
                <c:ptCount val="10"/>
                <c:pt idx="0">
                  <c:v>1980</c:v>
                </c:pt>
                <c:pt idx="1">
                  <c:v>1985</c:v>
                </c:pt>
                <c:pt idx="2">
                  <c:v>1990</c:v>
                </c:pt>
                <c:pt idx="3">
                  <c:v>1995</c:v>
                </c:pt>
                <c:pt idx="4">
                  <c:v>2000</c:v>
                </c:pt>
                <c:pt idx="5">
                  <c:v>2005</c:v>
                </c:pt>
                <c:pt idx="6">
                  <c:v>2010</c:v>
                </c:pt>
                <c:pt idx="7">
                  <c:v>2015</c:v>
                </c:pt>
                <c:pt idx="8">
                  <c:v>2020</c:v>
                </c:pt>
                <c:pt idx="9">
                  <c:v>2023</c:v>
                </c:pt>
              </c:numCache>
            </c:numRef>
          </c:cat>
          <c:val>
            <c:numRef>
              <c:f>Hoja1!$D$2:$D$11</c:f>
              <c:numCache>
                <c:formatCode>#,##0.0</c:formatCode>
                <c:ptCount val="10"/>
                <c:pt idx="0">
                  <c:v>76.384246845301973</c:v>
                </c:pt>
                <c:pt idx="1">
                  <c:v>77.43511228991224</c:v>
                </c:pt>
                <c:pt idx="2">
                  <c:v>78.44041895086572</c:v>
                </c:pt>
                <c:pt idx="3">
                  <c:v>79.476005392751759</c:v>
                </c:pt>
                <c:pt idx="4">
                  <c:v>80.597737817313941</c:v>
                </c:pt>
                <c:pt idx="5">
                  <c:v>81.5</c:v>
                </c:pt>
                <c:pt idx="6">
                  <c:v>82.9</c:v>
                </c:pt>
                <c:pt idx="7">
                  <c:v>83.3</c:v>
                </c:pt>
                <c:pt idx="8">
                  <c:v>83.2</c:v>
                </c:pt>
                <c:pt idx="9">
                  <c:v>84.2</c:v>
                </c:pt>
              </c:numCache>
            </c:numRef>
          </c:val>
          <c:smooth val="0"/>
          <c:extLst>
            <c:ext xmlns:c16="http://schemas.microsoft.com/office/drawing/2014/chart" uri="{C3380CC4-5D6E-409C-BE32-E72D297353CC}">
              <c16:uniqueId val="{0000001A-0B6D-4904-8EBC-693199168225}"/>
            </c:ext>
          </c:extLst>
        </c:ser>
        <c:dLbls>
          <c:showLegendKey val="0"/>
          <c:showVal val="0"/>
          <c:showCatName val="0"/>
          <c:showSerName val="0"/>
          <c:showPercent val="0"/>
          <c:showBubbleSize val="0"/>
        </c:dLbls>
        <c:marker val="1"/>
        <c:smooth val="0"/>
        <c:axId val="146550712"/>
        <c:axId val="146551104"/>
      </c:lineChart>
      <c:catAx>
        <c:axId val="14655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S"/>
          </a:p>
        </c:txPr>
        <c:crossAx val="146551104"/>
        <c:crosses val="autoZero"/>
        <c:auto val="1"/>
        <c:lblAlgn val="ctr"/>
        <c:lblOffset val="100"/>
        <c:noMultiLvlLbl val="0"/>
      </c:catAx>
      <c:valAx>
        <c:axId val="146551104"/>
        <c:scaling>
          <c:orientation val="minMax"/>
          <c:max val="85.5"/>
          <c:min val="69"/>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S"/>
          </a:p>
        </c:txPr>
        <c:crossAx val="146550712"/>
        <c:crosses val="autoZero"/>
        <c:crossBetween val="between"/>
        <c:majorUnit val="3"/>
      </c:valAx>
      <c:spPr>
        <a:noFill/>
        <a:ln>
          <a:noFill/>
        </a:ln>
        <a:effectLst/>
      </c:spPr>
    </c:plotArea>
    <c:legend>
      <c:legendPos val="b"/>
      <c:layout>
        <c:manualLayout>
          <c:xMode val="edge"/>
          <c:yMode val="edge"/>
          <c:x val="0.44819301686785767"/>
          <c:y val="0.70731390272558747"/>
          <c:w val="0.52002313832783675"/>
          <c:h val="0.18428433364614491"/>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977344444907675E-2"/>
          <c:y val="2.0767176600720819E-2"/>
          <c:w val="0.87648829620243718"/>
          <c:h val="0.85586956477373377"/>
        </c:manualLayout>
      </c:layout>
      <c:barChart>
        <c:barDir val="col"/>
        <c:grouping val="clustered"/>
        <c:varyColors val="0"/>
        <c:ser>
          <c:idx val="0"/>
          <c:order val="0"/>
          <c:tx>
            <c:strRef>
              <c:f>Hoja1!$B$1</c:f>
              <c:strCache>
                <c:ptCount val="1"/>
                <c:pt idx="0">
                  <c:v>Penalización 4/3 SM</c:v>
                </c:pt>
              </c:strCache>
            </c:strRef>
          </c:tx>
          <c:spPr>
            <a:solidFill>
              <a:srgbClr val="FFC000"/>
            </a:solidFill>
            <a:ln>
              <a:noFill/>
            </a:ln>
            <a:effectLst/>
          </c:spPr>
          <c:invertIfNegative val="0"/>
          <c:dPt>
            <c:idx val="11"/>
            <c:invertIfNegative val="0"/>
            <c:bubble3D val="0"/>
            <c:spPr>
              <a:solidFill>
                <a:srgbClr val="FF9900"/>
              </a:solidFill>
              <a:ln>
                <a:solidFill>
                  <a:schemeClr val="tx2">
                    <a:lumMod val="50000"/>
                  </a:schemeClr>
                </a:solidFill>
              </a:ln>
              <a:effectLst/>
            </c:spPr>
            <c:extLst>
              <c:ext xmlns:c16="http://schemas.microsoft.com/office/drawing/2014/chart" uri="{C3380CC4-5D6E-409C-BE32-E72D297353CC}">
                <c16:uniqueId val="{00000002-CDB4-4BF6-ACDA-5652A4F0CA8D}"/>
              </c:ext>
            </c:extLst>
          </c:dPt>
          <c:dPt>
            <c:idx val="17"/>
            <c:invertIfNegative val="0"/>
            <c:bubble3D val="0"/>
            <c:spPr>
              <a:solidFill>
                <a:srgbClr val="FFC000"/>
              </a:solidFill>
              <a:ln>
                <a:noFill/>
              </a:ln>
              <a:effectLst/>
            </c:spPr>
            <c:extLst>
              <c:ext xmlns:c16="http://schemas.microsoft.com/office/drawing/2014/chart" uri="{C3380CC4-5D6E-409C-BE32-E72D297353CC}">
                <c16:uniqueId val="{00000003-551B-47DC-BBD6-9C212860DFDD}"/>
              </c:ext>
            </c:extLst>
          </c:dPt>
          <c:cat>
            <c:strRef>
              <c:f>Hoja1!$A$2:$A$28</c:f>
              <c:strCache>
                <c:ptCount val="27"/>
                <c:pt idx="0">
                  <c:v>Grecia</c:v>
                </c:pt>
                <c:pt idx="1">
                  <c:v>Irlanda</c:v>
                </c:pt>
                <c:pt idx="2">
                  <c:v>Suecia</c:v>
                </c:pt>
                <c:pt idx="3">
                  <c:v>Países Bajos</c:v>
                </c:pt>
                <c:pt idx="4">
                  <c:v>Finlandia</c:v>
                </c:pt>
                <c:pt idx="5">
                  <c:v>Italia</c:v>
                </c:pt>
                <c:pt idx="6">
                  <c:v>España</c:v>
                </c:pt>
                <c:pt idx="7">
                  <c:v>Malta</c:v>
                </c:pt>
                <c:pt idx="8">
                  <c:v>Dinamarca</c:v>
                </c:pt>
                <c:pt idx="9">
                  <c:v>Croacia</c:v>
                </c:pt>
                <c:pt idx="10">
                  <c:v>Portugal</c:v>
                </c:pt>
                <c:pt idx="11">
                  <c:v>UE27</c:v>
                </c:pt>
                <c:pt idx="12">
                  <c:v>Austria</c:v>
                </c:pt>
                <c:pt idx="13">
                  <c:v>Luxemburgo</c:v>
                </c:pt>
                <c:pt idx="14">
                  <c:v>Bélgica</c:v>
                </c:pt>
                <c:pt idx="15">
                  <c:v>Eslovenia</c:v>
                </c:pt>
                <c:pt idx="16">
                  <c:v>Lituania</c:v>
                </c:pt>
                <c:pt idx="17">
                  <c:v>Rumanía</c:v>
                </c:pt>
                <c:pt idx="18">
                  <c:v>Polonia</c:v>
                </c:pt>
                <c:pt idx="19">
                  <c:v>Chequia</c:v>
                </c:pt>
                <c:pt idx="20">
                  <c:v>Estonia</c:v>
                </c:pt>
                <c:pt idx="21">
                  <c:v>Hungría</c:v>
                </c:pt>
                <c:pt idx="22">
                  <c:v>Eslovaquia</c:v>
                </c:pt>
                <c:pt idx="23">
                  <c:v>Bulgaria</c:v>
                </c:pt>
                <c:pt idx="24">
                  <c:v>Francia</c:v>
                </c:pt>
                <c:pt idx="25">
                  <c:v>Letonia</c:v>
                </c:pt>
                <c:pt idx="26">
                  <c:v>Alemania</c:v>
                </c:pt>
              </c:strCache>
            </c:strRef>
          </c:cat>
          <c:val>
            <c:numRef>
              <c:f>Hoja1!$B$2:$B$28</c:f>
              <c:numCache>
                <c:formatCode>0.0%</c:formatCode>
                <c:ptCount val="27"/>
                <c:pt idx="0">
                  <c:v>-0.71481140136718746</c:v>
                </c:pt>
                <c:pt idx="1">
                  <c:v>-0.41643714904785156</c:v>
                </c:pt>
                <c:pt idx="2">
                  <c:v>-0.33013751983642581</c:v>
                </c:pt>
                <c:pt idx="3">
                  <c:v>-0.41357017517089845</c:v>
                </c:pt>
                <c:pt idx="4">
                  <c:v>-0.36663913726806641</c:v>
                </c:pt>
                <c:pt idx="5">
                  <c:v>-0.38832851409912111</c:v>
                </c:pt>
                <c:pt idx="6">
                  <c:v>-0.21641691207885741</c:v>
                </c:pt>
                <c:pt idx="7">
                  <c:v>-0.36935951232910158</c:v>
                </c:pt>
                <c:pt idx="8">
                  <c:v>-6.2843461036682133E-2</c:v>
                </c:pt>
                <c:pt idx="9">
                  <c:v>-6.660474300384521E-2</c:v>
                </c:pt>
                <c:pt idx="10">
                  <c:v>-0.25034435272216798</c:v>
                </c:pt>
                <c:pt idx="11">
                  <c:v>-0.17626767236877369</c:v>
                </c:pt>
                <c:pt idx="12">
                  <c:v>-0.27675947189331057</c:v>
                </c:pt>
                <c:pt idx="13">
                  <c:v>-0.19814069747924803</c:v>
                </c:pt>
                <c:pt idx="14">
                  <c:v>-0.10105880737304687</c:v>
                </c:pt>
                <c:pt idx="15">
                  <c:v>-0.19600690841674806</c:v>
                </c:pt>
                <c:pt idx="16">
                  <c:v>-0.17915449142456055</c:v>
                </c:pt>
                <c:pt idx="17">
                  <c:v>-9.8618116378784176E-2</c:v>
                </c:pt>
                <c:pt idx="18">
                  <c:v>-1.4915748834609985E-2</c:v>
                </c:pt>
                <c:pt idx="19">
                  <c:v>1.1149694919586181E-2</c:v>
                </c:pt>
                <c:pt idx="20">
                  <c:v>4.7853448987007141E-3</c:v>
                </c:pt>
                <c:pt idx="21">
                  <c:v>4.9547421932220458E-3</c:v>
                </c:pt>
                <c:pt idx="22">
                  <c:v>1.1663324832916259E-2</c:v>
                </c:pt>
                <c:pt idx="23">
                  <c:v>4.1465806961059571E-3</c:v>
                </c:pt>
                <c:pt idx="24">
                  <c:v>2.3773548603057863E-2</c:v>
                </c:pt>
                <c:pt idx="25">
                  <c:v>0.11982677459716796</c:v>
                </c:pt>
                <c:pt idx="26">
                  <c:v>3.6248044967651369E-2</c:v>
                </c:pt>
              </c:numCache>
            </c:numRef>
          </c:val>
          <c:extLst>
            <c:ext xmlns:c16="http://schemas.microsoft.com/office/drawing/2014/chart" uri="{C3380CC4-5D6E-409C-BE32-E72D297353CC}">
              <c16:uniqueId val="{00000000-551B-47DC-BBD6-9C212860DFDD}"/>
            </c:ext>
          </c:extLst>
        </c:ser>
        <c:ser>
          <c:idx val="1"/>
          <c:order val="1"/>
          <c:tx>
            <c:strRef>
              <c:f>Hoja1!$C$1</c:f>
              <c:strCache>
                <c:ptCount val="1"/>
                <c:pt idx="0">
                  <c:v>Penalización 2 SM</c:v>
                </c:pt>
              </c:strCache>
            </c:strRef>
          </c:tx>
          <c:spPr>
            <a:solidFill>
              <a:srgbClr val="FF0000"/>
            </a:solidFill>
            <a:ln>
              <a:noFill/>
            </a:ln>
            <a:effectLst/>
          </c:spPr>
          <c:invertIfNegative val="0"/>
          <c:dPt>
            <c:idx val="11"/>
            <c:invertIfNegative val="0"/>
            <c:bubble3D val="0"/>
            <c:spPr>
              <a:solidFill>
                <a:srgbClr val="C00000"/>
              </a:solidFill>
              <a:ln>
                <a:solidFill>
                  <a:schemeClr val="tx1"/>
                </a:solidFill>
              </a:ln>
              <a:effectLst/>
            </c:spPr>
            <c:extLst>
              <c:ext xmlns:c16="http://schemas.microsoft.com/office/drawing/2014/chart" uri="{C3380CC4-5D6E-409C-BE32-E72D297353CC}">
                <c16:uniqueId val="{00000003-CDB4-4BF6-ACDA-5652A4F0CA8D}"/>
              </c:ext>
            </c:extLst>
          </c:dPt>
          <c:cat>
            <c:strRef>
              <c:f>Hoja1!$A$2:$A$28</c:f>
              <c:strCache>
                <c:ptCount val="27"/>
                <c:pt idx="0">
                  <c:v>Grecia</c:v>
                </c:pt>
                <c:pt idx="1">
                  <c:v>Irlanda</c:v>
                </c:pt>
                <c:pt idx="2">
                  <c:v>Suecia</c:v>
                </c:pt>
                <c:pt idx="3">
                  <c:v>Países Bajos</c:v>
                </c:pt>
                <c:pt idx="4">
                  <c:v>Finlandia</c:v>
                </c:pt>
                <c:pt idx="5">
                  <c:v>Italia</c:v>
                </c:pt>
                <c:pt idx="6">
                  <c:v>España</c:v>
                </c:pt>
                <c:pt idx="7">
                  <c:v>Malta</c:v>
                </c:pt>
                <c:pt idx="8">
                  <c:v>Dinamarca</c:v>
                </c:pt>
                <c:pt idx="9">
                  <c:v>Croacia</c:v>
                </c:pt>
                <c:pt idx="10">
                  <c:v>Portugal</c:v>
                </c:pt>
                <c:pt idx="11">
                  <c:v>UE27</c:v>
                </c:pt>
                <c:pt idx="12">
                  <c:v>Austria</c:v>
                </c:pt>
                <c:pt idx="13">
                  <c:v>Luxemburgo</c:v>
                </c:pt>
                <c:pt idx="14">
                  <c:v>Bélgica</c:v>
                </c:pt>
                <c:pt idx="15">
                  <c:v>Eslovenia</c:v>
                </c:pt>
                <c:pt idx="16">
                  <c:v>Lituania</c:v>
                </c:pt>
                <c:pt idx="17">
                  <c:v>Rumanía</c:v>
                </c:pt>
                <c:pt idx="18">
                  <c:v>Polonia</c:v>
                </c:pt>
                <c:pt idx="19">
                  <c:v>Chequia</c:v>
                </c:pt>
                <c:pt idx="20">
                  <c:v>Estonia</c:v>
                </c:pt>
                <c:pt idx="21">
                  <c:v>Hungría</c:v>
                </c:pt>
                <c:pt idx="22">
                  <c:v>Eslovaquia</c:v>
                </c:pt>
                <c:pt idx="23">
                  <c:v>Bulgaria</c:v>
                </c:pt>
                <c:pt idx="24">
                  <c:v>Francia</c:v>
                </c:pt>
                <c:pt idx="25">
                  <c:v>Letonia</c:v>
                </c:pt>
                <c:pt idx="26">
                  <c:v>Alemania</c:v>
                </c:pt>
              </c:strCache>
            </c:strRef>
          </c:cat>
          <c:val>
            <c:numRef>
              <c:f>Hoja1!$C$2:$C$28</c:f>
              <c:numCache>
                <c:formatCode>0.0%</c:formatCode>
                <c:ptCount val="27"/>
                <c:pt idx="0">
                  <c:v>-0.47580886840820313</c:v>
                </c:pt>
                <c:pt idx="1">
                  <c:v>-0.41253009796142576</c:v>
                </c:pt>
                <c:pt idx="2">
                  <c:v>-0.40243961334228517</c:v>
                </c:pt>
                <c:pt idx="3">
                  <c:v>-0.30446552276611327</c:v>
                </c:pt>
                <c:pt idx="4">
                  <c:v>-0.2602630043029785</c:v>
                </c:pt>
                <c:pt idx="5">
                  <c:v>-0.24883768081665039</c:v>
                </c:pt>
                <c:pt idx="6">
                  <c:v>-0.19169740676879882</c:v>
                </c:pt>
                <c:pt idx="7">
                  <c:v>-0.1708614158630371</c:v>
                </c:pt>
                <c:pt idx="8">
                  <c:v>-0.16221879959106444</c:v>
                </c:pt>
                <c:pt idx="9">
                  <c:v>-0.13547183990478515</c:v>
                </c:pt>
                <c:pt idx="10">
                  <c:v>-0.13093088150024415</c:v>
                </c:pt>
                <c:pt idx="11">
                  <c:v>-0.12895067378326699</c:v>
                </c:pt>
                <c:pt idx="12">
                  <c:v>-0.10788793563842773</c:v>
                </c:pt>
                <c:pt idx="13">
                  <c:v>-0.10063644409179688</c:v>
                </c:pt>
                <c:pt idx="14">
                  <c:v>-9.3300161361694334E-2</c:v>
                </c:pt>
                <c:pt idx="15">
                  <c:v>-8.1241950988769532E-2</c:v>
                </c:pt>
                <c:pt idx="16">
                  <c:v>-6.3006725311279294E-2</c:v>
                </c:pt>
                <c:pt idx="17">
                  <c:v>-3.0960972309112548E-2</c:v>
                </c:pt>
                <c:pt idx="18">
                  <c:v>-1.0377269983291627E-2</c:v>
                </c:pt>
                <c:pt idx="19">
                  <c:v>0</c:v>
                </c:pt>
                <c:pt idx="20">
                  <c:v>0</c:v>
                </c:pt>
                <c:pt idx="21">
                  <c:v>0</c:v>
                </c:pt>
                <c:pt idx="22">
                  <c:v>0</c:v>
                </c:pt>
                <c:pt idx="23">
                  <c:v>0</c:v>
                </c:pt>
                <c:pt idx="24">
                  <c:v>2.6849105358123779E-2</c:v>
                </c:pt>
                <c:pt idx="25">
                  <c:v>5.9280743598937986E-2</c:v>
                </c:pt>
                <c:pt idx="26">
                  <c:v>0.15314212799072266</c:v>
                </c:pt>
              </c:numCache>
            </c:numRef>
          </c:val>
          <c:extLst>
            <c:ext xmlns:c16="http://schemas.microsoft.com/office/drawing/2014/chart" uri="{C3380CC4-5D6E-409C-BE32-E72D297353CC}">
              <c16:uniqueId val="{00000001-551B-47DC-BBD6-9C212860DFDD}"/>
            </c:ext>
          </c:extLst>
        </c:ser>
        <c:dLbls>
          <c:showLegendKey val="0"/>
          <c:showVal val="0"/>
          <c:showCatName val="0"/>
          <c:showSerName val="0"/>
          <c:showPercent val="0"/>
          <c:showBubbleSize val="0"/>
        </c:dLbls>
        <c:gapWidth val="219"/>
        <c:overlap val="-27"/>
        <c:axId val="512542632"/>
        <c:axId val="512544792"/>
      </c:barChart>
      <c:catAx>
        <c:axId val="512542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ES"/>
          </a:p>
        </c:txPr>
        <c:crossAx val="512544792"/>
        <c:crosses val="autoZero"/>
        <c:auto val="1"/>
        <c:lblAlgn val="ctr"/>
        <c:lblOffset val="100"/>
        <c:noMultiLvlLbl val="0"/>
      </c:catAx>
      <c:valAx>
        <c:axId val="512544792"/>
        <c:scaling>
          <c:orientation val="minMax"/>
          <c:max val="0.16000000000000003"/>
          <c:min val="-0.7500000000000001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crossAx val="512542632"/>
        <c:crosses val="autoZero"/>
        <c:crossBetween val="between"/>
      </c:valAx>
      <c:spPr>
        <a:noFill/>
        <a:ln>
          <a:noFill/>
        </a:ln>
        <a:effectLst/>
      </c:spPr>
    </c:plotArea>
    <c:legend>
      <c:legendPos val="b"/>
      <c:layout>
        <c:manualLayout>
          <c:xMode val="edge"/>
          <c:yMode val="edge"/>
          <c:x val="0.59067653644611506"/>
          <c:y val="0.56129412773113363"/>
          <c:w val="0.26889913441623475"/>
          <c:h val="8.89779141955681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 PIB</c:v>
                </c:pt>
              </c:strCache>
            </c:strRef>
          </c:tx>
          <c:dPt>
            <c:idx val="0"/>
            <c:bubble3D val="0"/>
            <c:spPr>
              <a:solidFill>
                <a:srgbClr val="FF9900"/>
              </a:solidFill>
              <a:ln w="19050">
                <a:solidFill>
                  <a:schemeClr val="lt1"/>
                </a:solidFill>
              </a:ln>
              <a:effectLst/>
            </c:spPr>
            <c:extLst>
              <c:ext xmlns:c16="http://schemas.microsoft.com/office/drawing/2014/chart" uri="{C3380CC4-5D6E-409C-BE32-E72D297353CC}">
                <c16:uniqueId val="{00000004-8EC5-4495-98FE-083C6C5BD4F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7-8EC5-4495-98FE-083C6C5BD4F8}"/>
              </c:ext>
            </c:extLst>
          </c:dPt>
          <c:dPt>
            <c:idx val="2"/>
            <c:bubble3D val="0"/>
            <c:spPr>
              <a:solidFill>
                <a:srgbClr val="002060"/>
              </a:solidFill>
              <a:ln w="19050">
                <a:solidFill>
                  <a:schemeClr val="lt1"/>
                </a:solidFill>
              </a:ln>
              <a:effectLst/>
            </c:spPr>
            <c:extLst>
              <c:ext xmlns:c16="http://schemas.microsoft.com/office/drawing/2014/chart" uri="{C3380CC4-5D6E-409C-BE32-E72D297353CC}">
                <c16:uniqueId val="{00000001-8EC5-4495-98FE-083C6C5BD4F8}"/>
              </c:ext>
            </c:extLst>
          </c:dPt>
          <c:dPt>
            <c:idx val="3"/>
            <c:bubble3D val="0"/>
            <c:spPr>
              <a:solidFill>
                <a:srgbClr val="00642D"/>
              </a:solidFill>
              <a:ln w="19050">
                <a:solidFill>
                  <a:schemeClr val="lt1"/>
                </a:solidFill>
              </a:ln>
              <a:effectLst/>
            </c:spPr>
            <c:extLst>
              <c:ext xmlns:c16="http://schemas.microsoft.com/office/drawing/2014/chart" uri="{C3380CC4-5D6E-409C-BE32-E72D297353CC}">
                <c16:uniqueId val="{00000002-8EC5-4495-98FE-083C6C5BD4F8}"/>
              </c:ext>
            </c:extLst>
          </c:dPt>
          <c:dPt>
            <c:idx val="4"/>
            <c:bubble3D val="0"/>
            <c:spPr>
              <a:solidFill>
                <a:srgbClr val="00B0F0"/>
              </a:solidFill>
              <a:ln w="19050">
                <a:solidFill>
                  <a:schemeClr val="lt1"/>
                </a:solidFill>
              </a:ln>
              <a:effectLst/>
            </c:spPr>
            <c:extLst>
              <c:ext xmlns:c16="http://schemas.microsoft.com/office/drawing/2014/chart" uri="{C3380CC4-5D6E-409C-BE32-E72D297353CC}">
                <c16:uniqueId val="{00000003-8EC5-4495-98FE-083C6C5BD4F8}"/>
              </c:ext>
            </c:extLst>
          </c:dPt>
          <c:dPt>
            <c:idx val="5"/>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8EC5-4495-98FE-083C6C5BD4F8}"/>
              </c:ext>
            </c:extLst>
          </c:dPt>
          <c:dPt>
            <c:idx val="6"/>
            <c:bubble3D val="0"/>
            <c:spPr>
              <a:solidFill>
                <a:srgbClr val="FFFF00"/>
              </a:solidFill>
              <a:ln w="19050">
                <a:solidFill>
                  <a:schemeClr val="lt1"/>
                </a:solidFill>
              </a:ln>
              <a:effectLst/>
            </c:spPr>
            <c:extLst>
              <c:ext xmlns:c16="http://schemas.microsoft.com/office/drawing/2014/chart" uri="{C3380CC4-5D6E-409C-BE32-E72D297353CC}">
                <c16:uniqueId val="{00000006-8EC5-4495-98FE-083C6C5BD4F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8-8EC5-4495-98FE-083C6C5BD4F8}"/>
              </c:ext>
            </c:extLst>
          </c:dPt>
          <c:dLbls>
            <c:dLbl>
              <c:idx val="0"/>
              <c:layout>
                <c:manualLayout>
                  <c:x val="-0.18729445539589926"/>
                  <c:y val="0.14650355396396908"/>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extLst>
                <c:ext xmlns:c15="http://schemas.microsoft.com/office/drawing/2012/chart" uri="{CE6537A1-D6FC-4f65-9D91-7224C49458BB}">
                  <c15:layout>
                    <c:manualLayout>
                      <c:w val="0.24625752468720077"/>
                      <c:h val="0.1779102125071286"/>
                    </c:manualLayout>
                  </c15:layout>
                </c:ext>
                <c:ext xmlns:c16="http://schemas.microsoft.com/office/drawing/2014/chart" uri="{C3380CC4-5D6E-409C-BE32-E72D297353CC}">
                  <c16:uniqueId val="{00000004-8EC5-4495-98FE-083C6C5BD4F8}"/>
                </c:ext>
              </c:extLst>
            </c:dLbl>
            <c:dLbl>
              <c:idx val="1"/>
              <c:layout>
                <c:manualLayout>
                  <c:x val="-8.9311434793509087E-2"/>
                  <c:y val="-7.0839443933710181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mn-lt"/>
                      <a:ea typeface="+mn-ea"/>
                      <a:cs typeface="+mn-cs"/>
                    </a:defRPr>
                  </a:pPr>
                  <a:endParaRPr lang="es-ES"/>
                </a:p>
              </c:txPr>
              <c:showLegendKey val="0"/>
              <c:showVal val="1"/>
              <c:showCatName val="1"/>
              <c:showSerName val="0"/>
              <c:showPercent val="0"/>
              <c:showBubbleSize val="0"/>
              <c:extLst>
                <c:ext xmlns:c15="http://schemas.microsoft.com/office/drawing/2012/chart" uri="{CE6537A1-D6FC-4f65-9D91-7224C49458BB}">
                  <c15:layout>
                    <c:manualLayout>
                      <c:w val="0.28377212890271886"/>
                      <c:h val="0.13104139308320764"/>
                    </c:manualLayout>
                  </c15:layout>
                </c:ext>
                <c:ext xmlns:c16="http://schemas.microsoft.com/office/drawing/2014/chart" uri="{C3380CC4-5D6E-409C-BE32-E72D297353CC}">
                  <c16:uniqueId val="{00000007-8EC5-4495-98FE-083C6C5BD4F8}"/>
                </c:ext>
              </c:extLst>
            </c:dLbl>
            <c:dLbl>
              <c:idx val="2"/>
              <c:layout>
                <c:manualLayout>
                  <c:x val="0.16773245350274496"/>
                  <c:y val="-0.28368261794724137"/>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fld id="{8678F418-A3CE-4C77-AD6C-2C980C83EA98}" type="CATEGORYNAME">
                      <a:rPr lang="en-US" b="1">
                        <a:solidFill>
                          <a:schemeClr val="bg1"/>
                        </a:solidFill>
                      </a:rPr>
                      <a:pPr>
                        <a:defRPr sz="1100" b="0" i="0" u="none" strike="noStrike" kern="1200" baseline="0">
                          <a:solidFill>
                            <a:schemeClr val="bg1"/>
                          </a:solidFill>
                          <a:latin typeface="+mn-lt"/>
                          <a:ea typeface="+mn-ea"/>
                          <a:cs typeface="+mn-cs"/>
                        </a:defRPr>
                      </a:pPr>
                      <a:t>[NOMBRE DE CATEGORÍA]</a:t>
                    </a:fld>
                    <a:r>
                      <a:rPr lang="en-US" b="1" baseline="0" dirty="0">
                        <a:solidFill>
                          <a:schemeClr val="bg1"/>
                        </a:solidFill>
                      </a:rPr>
                      <a:t>; </a:t>
                    </a:r>
                    <a:fld id="{35FF6950-8D28-4BA5-8338-7BF81EA6DC8A}" type="VALUE">
                      <a:rPr lang="en-US" b="1" baseline="0">
                        <a:solidFill>
                          <a:schemeClr val="bg1"/>
                        </a:solidFill>
                      </a:rPr>
                      <a:pPr>
                        <a:defRPr sz="1100" b="0" i="0" u="none" strike="noStrike" kern="1200" baseline="0">
                          <a:solidFill>
                            <a:schemeClr val="bg1"/>
                          </a:solidFill>
                          <a:latin typeface="+mn-lt"/>
                          <a:ea typeface="+mn-ea"/>
                          <a:cs typeface="+mn-cs"/>
                        </a:defRPr>
                      </a:pPr>
                      <a:t>[VALOR]</a:t>
                    </a:fld>
                    <a:endParaRPr lang="en-US" b="1" baseline="0" dirty="0">
                      <a:solidFill>
                        <a:schemeClr val="bg1"/>
                      </a:solidFill>
                    </a:endParaRP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25921192130027904"/>
                      <c:h val="0.12327456015010073"/>
                    </c:manualLayout>
                  </c15:layout>
                  <c15:dlblFieldTable/>
                  <c15:showDataLabelsRange val="0"/>
                </c:ext>
                <c:ext xmlns:c16="http://schemas.microsoft.com/office/drawing/2014/chart" uri="{C3380CC4-5D6E-409C-BE32-E72D297353CC}">
                  <c16:uniqueId val="{00000001-8EC5-4495-98FE-083C6C5BD4F8}"/>
                </c:ext>
              </c:extLst>
            </c:dLbl>
            <c:dLbl>
              <c:idx val="3"/>
              <c:layout>
                <c:manualLayout>
                  <c:x val="3.3840680226554606E-2"/>
                  <c:y val="5.7018277729067077E-2"/>
                </c:manualLayout>
              </c:layout>
              <c:tx>
                <c:rich>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fld id="{C2649C00-B377-49B3-A9A4-E18A13314AE8}" type="CATEGORYNAME">
                      <a:rPr lang="en-US" sz="1100">
                        <a:solidFill>
                          <a:schemeClr val="bg1"/>
                        </a:solidFill>
                      </a:rPr>
                      <a:pPr>
                        <a:defRPr sz="1100" b="1" i="0" u="none" strike="noStrike" kern="1200" baseline="0">
                          <a:solidFill>
                            <a:schemeClr val="bg1"/>
                          </a:solidFill>
                          <a:latin typeface="+mn-lt"/>
                          <a:ea typeface="+mn-ea"/>
                          <a:cs typeface="+mn-cs"/>
                        </a:defRPr>
                      </a:pPr>
                      <a:t>[NOMBRE DE CATEGORÍA]</a:t>
                    </a:fld>
                    <a:r>
                      <a:rPr lang="en-US" sz="1100" baseline="0" dirty="0">
                        <a:solidFill>
                          <a:schemeClr val="bg1"/>
                        </a:solidFill>
                      </a:rPr>
                      <a:t>; </a:t>
                    </a:r>
                    <a:fld id="{37C4C727-3159-4A35-8747-CFD8AA686196}" type="VALUE">
                      <a:rPr lang="en-US" sz="1100" baseline="0">
                        <a:solidFill>
                          <a:schemeClr val="bg1"/>
                        </a:solidFill>
                      </a:rPr>
                      <a:pPr>
                        <a:defRPr sz="1100" b="1" i="0" u="none" strike="noStrike" kern="1200" baseline="0">
                          <a:solidFill>
                            <a:schemeClr val="bg1"/>
                          </a:solidFill>
                          <a:latin typeface="+mn-lt"/>
                          <a:ea typeface="+mn-ea"/>
                          <a:cs typeface="+mn-cs"/>
                        </a:defRPr>
                      </a:pPr>
                      <a:t>[VALOR]</a:t>
                    </a:fld>
                    <a:endParaRPr lang="en-US" sz="1100" baseline="0" dirty="0">
                      <a:solidFill>
                        <a:schemeClr val="bg1"/>
                      </a:solidFill>
                    </a:endParaRPr>
                  </a:p>
                </c:rich>
              </c:tx>
              <c:spPr>
                <a:noFill/>
                <a:ln>
                  <a:noFill/>
                </a:ln>
                <a:effectLst/>
              </c:spPr>
              <c:showLegendKey val="0"/>
              <c:showVal val="1"/>
              <c:showCatName val="1"/>
              <c:showSerName val="0"/>
              <c:showPercent val="0"/>
              <c:showBubbleSize val="0"/>
              <c:extLst>
                <c:ext xmlns:c15="http://schemas.microsoft.com/office/drawing/2012/chart" uri="{CE6537A1-D6FC-4f65-9D91-7224C49458BB}">
                  <c15:layout>
                    <c:manualLayout>
                      <c:w val="0.38294779296780052"/>
                      <c:h val="0.11614109590324158"/>
                    </c:manualLayout>
                  </c15:layout>
                  <c15:dlblFieldTable/>
                  <c15:showDataLabelsRange val="0"/>
                </c:ext>
                <c:ext xmlns:c16="http://schemas.microsoft.com/office/drawing/2014/chart" uri="{C3380CC4-5D6E-409C-BE32-E72D297353CC}">
                  <c16:uniqueId val="{00000002-8EC5-4495-98FE-083C6C5BD4F8}"/>
                </c:ext>
              </c:extLst>
            </c:dLbl>
            <c:dLbl>
              <c:idx val="4"/>
              <c:layout>
                <c:manualLayout>
                  <c:x val="1.040524752199439E-2"/>
                  <c:y val="7.4878897290540619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extLst>
                <c:ext xmlns:c15="http://schemas.microsoft.com/office/drawing/2012/chart" uri="{CE6537A1-D6FC-4f65-9D91-7224C49458BB}">
                  <c15:layout>
                    <c:manualLayout>
                      <c:w val="0.29086135239815009"/>
                      <c:h val="0.1233503507699853"/>
                    </c:manualLayout>
                  </c15:layout>
                </c:ext>
                <c:ext xmlns:c16="http://schemas.microsoft.com/office/drawing/2014/chart" uri="{C3380CC4-5D6E-409C-BE32-E72D297353CC}">
                  <c16:uniqueId val="{00000003-8EC5-4495-98FE-083C6C5BD4F8}"/>
                </c:ext>
              </c:extLst>
            </c:dLbl>
            <c:dLbl>
              <c:idx val="5"/>
              <c:layout>
                <c:manualLayout>
                  <c:x val="-3.8141103895713749E-2"/>
                  <c:y val="2.2507634288692055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extLst>
                <c:ext xmlns:c15="http://schemas.microsoft.com/office/drawing/2012/chart" uri="{CE6537A1-D6FC-4f65-9D91-7224C49458BB}">
                  <c15:layout>
                    <c:manualLayout>
                      <c:w val="0.22026188451322284"/>
                      <c:h val="0.11614109590324158"/>
                    </c:manualLayout>
                  </c15:layout>
                </c:ext>
                <c:ext xmlns:c16="http://schemas.microsoft.com/office/drawing/2014/chart" uri="{C3380CC4-5D6E-409C-BE32-E72D297353CC}">
                  <c16:uniqueId val="{00000005-8EC5-4495-98FE-083C6C5BD4F8}"/>
                </c:ext>
              </c:extLst>
            </c:dLbl>
            <c:dLbl>
              <c:idx val="6"/>
              <c:layout>
                <c:manualLayout>
                  <c:x val="2.5350023241117167E-2"/>
                  <c:y val="0"/>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EC5-4495-98FE-083C6C5BD4F8}"/>
                </c:ext>
              </c:extLst>
            </c:dLbl>
            <c:dLbl>
              <c:idx val="7"/>
              <c:layout>
                <c:manualLayout>
                  <c:x val="0.2429862891131675"/>
                  <c:y val="-2.8614109884496001E-4"/>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9856898070121632"/>
                      <c:h val="7.7600490199595612E-2"/>
                    </c:manualLayout>
                  </c15:layout>
                </c:ext>
                <c:ext xmlns:c16="http://schemas.microsoft.com/office/drawing/2014/chart" uri="{C3380CC4-5D6E-409C-BE32-E72D297353CC}">
                  <c16:uniqueId val="{00000008-8EC5-4495-98FE-083C6C5BD4F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Hoja1!$A$2:$A$9</c:f>
              <c:strCache>
                <c:ptCount val="8"/>
                <c:pt idx="0">
                  <c:v>Enfermedad/Salud</c:v>
                </c:pt>
                <c:pt idx="1">
                  <c:v>Discapacidad</c:v>
                </c:pt>
                <c:pt idx="2">
                  <c:v>Vejez</c:v>
                </c:pt>
                <c:pt idx="3">
                  <c:v>Supervivencia</c:v>
                </c:pt>
                <c:pt idx="4">
                  <c:v>Familia/Niños</c:v>
                </c:pt>
                <c:pt idx="5">
                  <c:v>Desempleo</c:v>
                </c:pt>
                <c:pt idx="6">
                  <c:v>Hogares</c:v>
                </c:pt>
                <c:pt idx="7">
                  <c:v>Exclusión social</c:v>
                </c:pt>
              </c:strCache>
            </c:strRef>
          </c:cat>
          <c:val>
            <c:numRef>
              <c:f>Hoja1!$B$2:$B$9</c:f>
              <c:numCache>
                <c:formatCode>0.0%</c:formatCode>
                <c:ptCount val="8"/>
                <c:pt idx="0">
                  <c:v>8.5000000000000006E-2</c:v>
                </c:pt>
                <c:pt idx="1">
                  <c:v>0.02</c:v>
                </c:pt>
                <c:pt idx="2">
                  <c:v>0.114</c:v>
                </c:pt>
                <c:pt idx="3">
                  <c:v>1.6E-2</c:v>
                </c:pt>
                <c:pt idx="4">
                  <c:v>2.4E-2</c:v>
                </c:pt>
                <c:pt idx="5">
                  <c:v>1.7000000000000001E-2</c:v>
                </c:pt>
                <c:pt idx="6">
                  <c:v>4.0000000000000001E-3</c:v>
                </c:pt>
                <c:pt idx="7">
                  <c:v>7.0000000000000001E-3</c:v>
                </c:pt>
              </c:numCache>
            </c:numRef>
          </c:val>
          <c:extLst>
            <c:ext xmlns:c16="http://schemas.microsoft.com/office/drawing/2014/chart" uri="{C3380CC4-5D6E-409C-BE32-E72D297353CC}">
              <c16:uniqueId val="{00000000-8EC5-4495-98FE-083C6C5BD4F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 Id="rId5" Type="http://schemas.openxmlformats.org/officeDocument/2006/relationships/image" Target="../media/image15.jpe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27A504-C030-4373-8E9F-3F6AC6DF7E91}" type="doc">
      <dgm:prSet loTypeId="urn:microsoft.com/office/officeart/2005/8/layout/cycle2" loCatId="cycle" qsTypeId="urn:microsoft.com/office/officeart/2005/8/quickstyle/simple1#2" qsCatId="simple" csTypeId="urn:microsoft.com/office/officeart/2005/8/colors/accent1_2#2" csCatId="accent1" phldr="1"/>
      <dgm:spPr/>
      <dgm:t>
        <a:bodyPr/>
        <a:lstStyle/>
        <a:p>
          <a:endParaRPr lang="es-ES"/>
        </a:p>
      </dgm:t>
    </dgm:pt>
    <dgm:pt modelId="{D71FD8CB-0F14-4356-82CD-FC866513FC23}">
      <dgm:prSet custT="1"/>
      <dgm:spPr>
        <a:solidFill>
          <a:srgbClr val="000099"/>
        </a:solidFill>
      </dgm:spPr>
      <dgm:t>
        <a:bodyPr/>
        <a:lstStyle/>
        <a:p>
          <a:pPr rtl="0"/>
          <a:r>
            <a:rPr lang="es-ES" sz="1400" b="1" dirty="0">
              <a:latin typeface="Arial" pitchFamily="34" charset="0"/>
              <a:cs typeface="Arial" pitchFamily="34" charset="0"/>
            </a:rPr>
            <a:t>Se rompe un matrimonio cada 43 segundos</a:t>
          </a:r>
          <a:r>
            <a:rPr lang="es-ES" sz="1800" b="1" dirty="0">
              <a:latin typeface="Arial" pitchFamily="34" charset="0"/>
              <a:cs typeface="Arial" pitchFamily="34" charset="0"/>
            </a:rPr>
            <a:t>…</a:t>
          </a:r>
          <a:endParaRPr lang="es-ES" sz="1800" dirty="0">
            <a:latin typeface="Arial" pitchFamily="34" charset="0"/>
            <a:cs typeface="Arial" pitchFamily="34" charset="0"/>
          </a:endParaRPr>
        </a:p>
      </dgm:t>
    </dgm:pt>
    <dgm:pt modelId="{B3FA495C-0F90-4955-85D6-CFBBD7373F00}" type="parTrans" cxnId="{9B3329A2-356F-4DF0-AD06-B093D4B6FA15}">
      <dgm:prSet/>
      <dgm:spPr/>
      <dgm:t>
        <a:bodyPr/>
        <a:lstStyle/>
        <a:p>
          <a:endParaRPr lang="es-ES"/>
        </a:p>
      </dgm:t>
    </dgm:pt>
    <dgm:pt modelId="{49953AC0-191F-4689-89E2-F58A91F3D398}" type="sibTrans" cxnId="{9B3329A2-356F-4DF0-AD06-B093D4B6FA15}">
      <dgm:prSet/>
      <dgm:spPr>
        <a:solidFill>
          <a:srgbClr val="000099"/>
        </a:solidFill>
      </dgm:spPr>
      <dgm:t>
        <a:bodyPr/>
        <a:lstStyle/>
        <a:p>
          <a:endParaRPr lang="es-ES"/>
        </a:p>
      </dgm:t>
    </dgm:pt>
    <dgm:pt modelId="{A2747188-F8D4-41FF-AA30-2ECFECACFE6E}">
      <dgm:prSet custT="1"/>
      <dgm:spPr>
        <a:solidFill>
          <a:srgbClr val="000099"/>
        </a:solidFill>
      </dgm:spPr>
      <dgm:t>
        <a:bodyPr/>
        <a:lstStyle/>
        <a:p>
          <a:pPr rtl="0"/>
          <a:r>
            <a:rPr lang="es-ES" sz="1400" b="1" i="0" u="none" dirty="0"/>
            <a:t>…</a:t>
          </a:r>
          <a:r>
            <a:rPr lang="es-ES" sz="1400" b="1" dirty="0">
              <a:latin typeface="Arial" pitchFamily="34" charset="0"/>
              <a:cs typeface="Arial" pitchFamily="34" charset="0"/>
            </a:rPr>
            <a:t>son 84 divorcios cada hora…</a:t>
          </a:r>
          <a:endParaRPr lang="es-ES" sz="1400" dirty="0">
            <a:latin typeface="Arial" pitchFamily="34" charset="0"/>
            <a:cs typeface="Arial" pitchFamily="34" charset="0"/>
          </a:endParaRPr>
        </a:p>
      </dgm:t>
    </dgm:pt>
    <dgm:pt modelId="{BBA61E80-7B73-48D4-A12E-B8205D477399}" type="parTrans" cxnId="{85D7B05E-18DC-4290-B497-2B6B1FF69189}">
      <dgm:prSet/>
      <dgm:spPr/>
      <dgm:t>
        <a:bodyPr/>
        <a:lstStyle/>
        <a:p>
          <a:endParaRPr lang="es-ES"/>
        </a:p>
      </dgm:t>
    </dgm:pt>
    <dgm:pt modelId="{04004436-D51F-46DB-AA7B-7CE7ED463E5E}" type="sibTrans" cxnId="{85D7B05E-18DC-4290-B497-2B6B1FF69189}">
      <dgm:prSet/>
      <dgm:spPr>
        <a:solidFill>
          <a:srgbClr val="000099"/>
        </a:solidFill>
      </dgm:spPr>
      <dgm:t>
        <a:bodyPr/>
        <a:lstStyle/>
        <a:p>
          <a:endParaRPr lang="es-ES"/>
        </a:p>
      </dgm:t>
    </dgm:pt>
    <dgm:pt modelId="{B968BEF8-22FE-4EEA-8936-2193CE9A6428}">
      <dgm:prSet custT="1"/>
      <dgm:spPr>
        <a:solidFill>
          <a:srgbClr val="000099"/>
        </a:solidFill>
      </dgm:spPr>
      <dgm:t>
        <a:bodyPr/>
        <a:lstStyle/>
        <a:p>
          <a:pPr rtl="0"/>
          <a:r>
            <a:rPr lang="es-ES" sz="1400" b="1" dirty="0">
              <a:latin typeface="Arial" pitchFamily="34" charset="0"/>
              <a:cs typeface="Arial" pitchFamily="34" charset="0"/>
            </a:rPr>
            <a:t>…y 2.022 divorcios diarios.</a:t>
          </a:r>
        </a:p>
      </dgm:t>
    </dgm:pt>
    <dgm:pt modelId="{144AE067-60C7-4FF5-9666-A6C432A72BBD}" type="parTrans" cxnId="{CAF4D92F-7639-44CE-8A19-81607A74A027}">
      <dgm:prSet/>
      <dgm:spPr/>
      <dgm:t>
        <a:bodyPr/>
        <a:lstStyle/>
        <a:p>
          <a:endParaRPr lang="es-ES"/>
        </a:p>
      </dgm:t>
    </dgm:pt>
    <dgm:pt modelId="{5E944235-CF04-4267-B674-7AD554D8DA1E}" type="sibTrans" cxnId="{CAF4D92F-7639-44CE-8A19-81607A74A027}">
      <dgm:prSet/>
      <dgm:spPr>
        <a:solidFill>
          <a:srgbClr val="000099"/>
        </a:solidFill>
      </dgm:spPr>
      <dgm:t>
        <a:bodyPr/>
        <a:lstStyle/>
        <a:p>
          <a:endParaRPr lang="es-ES"/>
        </a:p>
      </dgm:t>
    </dgm:pt>
    <dgm:pt modelId="{76E02536-0891-4D02-8273-860855062D34}" type="pres">
      <dgm:prSet presAssocID="{9227A504-C030-4373-8E9F-3F6AC6DF7E91}" presName="cycle" presStyleCnt="0">
        <dgm:presLayoutVars>
          <dgm:dir/>
          <dgm:resizeHandles val="exact"/>
        </dgm:presLayoutVars>
      </dgm:prSet>
      <dgm:spPr/>
      <dgm:t>
        <a:bodyPr/>
        <a:lstStyle/>
        <a:p>
          <a:endParaRPr lang="es-ES"/>
        </a:p>
      </dgm:t>
    </dgm:pt>
    <dgm:pt modelId="{0952D08B-8DA2-49AB-B401-B0F1E232209F}" type="pres">
      <dgm:prSet presAssocID="{D71FD8CB-0F14-4356-82CD-FC866513FC23}" presName="node" presStyleLbl="node1" presStyleIdx="0" presStyleCnt="3" custScaleX="120813" custScaleY="108804">
        <dgm:presLayoutVars>
          <dgm:bulletEnabled val="1"/>
        </dgm:presLayoutVars>
      </dgm:prSet>
      <dgm:spPr/>
      <dgm:t>
        <a:bodyPr/>
        <a:lstStyle/>
        <a:p>
          <a:endParaRPr lang="es-ES"/>
        </a:p>
      </dgm:t>
    </dgm:pt>
    <dgm:pt modelId="{F5AC6999-6A89-40CC-A5DE-50E7128BCB02}" type="pres">
      <dgm:prSet presAssocID="{49953AC0-191F-4689-89E2-F58A91F3D398}" presName="sibTrans" presStyleLbl="sibTrans2D1" presStyleIdx="0" presStyleCnt="3"/>
      <dgm:spPr/>
      <dgm:t>
        <a:bodyPr/>
        <a:lstStyle/>
        <a:p>
          <a:endParaRPr lang="es-ES"/>
        </a:p>
      </dgm:t>
    </dgm:pt>
    <dgm:pt modelId="{BBB4CC1E-8CEA-4428-8185-686F6CF52408}" type="pres">
      <dgm:prSet presAssocID="{49953AC0-191F-4689-89E2-F58A91F3D398}" presName="connectorText" presStyleLbl="sibTrans2D1" presStyleIdx="0" presStyleCnt="3"/>
      <dgm:spPr/>
      <dgm:t>
        <a:bodyPr/>
        <a:lstStyle/>
        <a:p>
          <a:endParaRPr lang="es-ES"/>
        </a:p>
      </dgm:t>
    </dgm:pt>
    <dgm:pt modelId="{534B04A8-1AD3-48AA-B80D-910F23667CC6}" type="pres">
      <dgm:prSet presAssocID="{A2747188-F8D4-41FF-AA30-2ECFECACFE6E}" presName="node" presStyleLbl="node1" presStyleIdx="1" presStyleCnt="3" custScaleX="117230" custScaleY="108260">
        <dgm:presLayoutVars>
          <dgm:bulletEnabled val="1"/>
        </dgm:presLayoutVars>
      </dgm:prSet>
      <dgm:spPr/>
      <dgm:t>
        <a:bodyPr/>
        <a:lstStyle/>
        <a:p>
          <a:endParaRPr lang="es-ES"/>
        </a:p>
      </dgm:t>
    </dgm:pt>
    <dgm:pt modelId="{58288621-4A60-44CC-ACF3-0EDEC389B860}" type="pres">
      <dgm:prSet presAssocID="{04004436-D51F-46DB-AA7B-7CE7ED463E5E}" presName="sibTrans" presStyleLbl="sibTrans2D1" presStyleIdx="1" presStyleCnt="3"/>
      <dgm:spPr/>
      <dgm:t>
        <a:bodyPr/>
        <a:lstStyle/>
        <a:p>
          <a:endParaRPr lang="es-ES"/>
        </a:p>
      </dgm:t>
    </dgm:pt>
    <dgm:pt modelId="{3EE11C39-1AD6-45BD-B4D4-162EEE8B7500}" type="pres">
      <dgm:prSet presAssocID="{04004436-D51F-46DB-AA7B-7CE7ED463E5E}" presName="connectorText" presStyleLbl="sibTrans2D1" presStyleIdx="1" presStyleCnt="3"/>
      <dgm:spPr/>
      <dgm:t>
        <a:bodyPr/>
        <a:lstStyle/>
        <a:p>
          <a:endParaRPr lang="es-ES"/>
        </a:p>
      </dgm:t>
    </dgm:pt>
    <dgm:pt modelId="{6531546E-C944-4F4B-8F0B-CACA824D3FAE}" type="pres">
      <dgm:prSet presAssocID="{B968BEF8-22FE-4EEA-8936-2193CE9A6428}" presName="node" presStyleLbl="node1" presStyleIdx="2" presStyleCnt="3" custScaleX="116867" custScaleY="108529">
        <dgm:presLayoutVars>
          <dgm:bulletEnabled val="1"/>
        </dgm:presLayoutVars>
      </dgm:prSet>
      <dgm:spPr/>
      <dgm:t>
        <a:bodyPr/>
        <a:lstStyle/>
        <a:p>
          <a:endParaRPr lang="es-ES"/>
        </a:p>
      </dgm:t>
    </dgm:pt>
    <dgm:pt modelId="{5F04540A-A345-4396-8417-3FA614BE4BAA}" type="pres">
      <dgm:prSet presAssocID="{5E944235-CF04-4267-B674-7AD554D8DA1E}" presName="sibTrans" presStyleLbl="sibTrans2D1" presStyleIdx="2" presStyleCnt="3"/>
      <dgm:spPr/>
      <dgm:t>
        <a:bodyPr/>
        <a:lstStyle/>
        <a:p>
          <a:endParaRPr lang="es-ES"/>
        </a:p>
      </dgm:t>
    </dgm:pt>
    <dgm:pt modelId="{1AAFADD7-1380-4A86-83D7-E8B419D4B6FC}" type="pres">
      <dgm:prSet presAssocID="{5E944235-CF04-4267-B674-7AD554D8DA1E}" presName="connectorText" presStyleLbl="sibTrans2D1" presStyleIdx="2" presStyleCnt="3"/>
      <dgm:spPr/>
      <dgm:t>
        <a:bodyPr/>
        <a:lstStyle/>
        <a:p>
          <a:endParaRPr lang="es-ES"/>
        </a:p>
      </dgm:t>
    </dgm:pt>
  </dgm:ptLst>
  <dgm:cxnLst>
    <dgm:cxn modelId="{D3399454-9BC7-47C3-B5C4-EF0085315FC4}" type="presOf" srcId="{04004436-D51F-46DB-AA7B-7CE7ED463E5E}" destId="{58288621-4A60-44CC-ACF3-0EDEC389B860}" srcOrd="0" destOrd="0" presId="urn:microsoft.com/office/officeart/2005/8/layout/cycle2"/>
    <dgm:cxn modelId="{CAF4D92F-7639-44CE-8A19-81607A74A027}" srcId="{9227A504-C030-4373-8E9F-3F6AC6DF7E91}" destId="{B968BEF8-22FE-4EEA-8936-2193CE9A6428}" srcOrd="2" destOrd="0" parTransId="{144AE067-60C7-4FF5-9666-A6C432A72BBD}" sibTransId="{5E944235-CF04-4267-B674-7AD554D8DA1E}"/>
    <dgm:cxn modelId="{96A517F8-95AC-412E-8899-3249FE68970B}" type="presOf" srcId="{B968BEF8-22FE-4EEA-8936-2193CE9A6428}" destId="{6531546E-C944-4F4B-8F0B-CACA824D3FAE}" srcOrd="0" destOrd="0" presId="urn:microsoft.com/office/officeart/2005/8/layout/cycle2"/>
    <dgm:cxn modelId="{AD76D70F-69E6-41AC-8036-02E4322BDE40}" type="presOf" srcId="{04004436-D51F-46DB-AA7B-7CE7ED463E5E}" destId="{3EE11C39-1AD6-45BD-B4D4-162EEE8B7500}" srcOrd="1" destOrd="0" presId="urn:microsoft.com/office/officeart/2005/8/layout/cycle2"/>
    <dgm:cxn modelId="{7A23EA6B-3F0A-42BD-AEAD-D220834B7C7A}" type="presOf" srcId="{49953AC0-191F-4689-89E2-F58A91F3D398}" destId="{F5AC6999-6A89-40CC-A5DE-50E7128BCB02}" srcOrd="0" destOrd="0" presId="urn:microsoft.com/office/officeart/2005/8/layout/cycle2"/>
    <dgm:cxn modelId="{FABEE1EE-5656-4CC9-886A-372F788C97E6}" type="presOf" srcId="{5E944235-CF04-4267-B674-7AD554D8DA1E}" destId="{5F04540A-A345-4396-8417-3FA614BE4BAA}" srcOrd="0" destOrd="0" presId="urn:microsoft.com/office/officeart/2005/8/layout/cycle2"/>
    <dgm:cxn modelId="{85D7B05E-18DC-4290-B497-2B6B1FF69189}" srcId="{9227A504-C030-4373-8E9F-3F6AC6DF7E91}" destId="{A2747188-F8D4-41FF-AA30-2ECFECACFE6E}" srcOrd="1" destOrd="0" parTransId="{BBA61E80-7B73-48D4-A12E-B8205D477399}" sibTransId="{04004436-D51F-46DB-AA7B-7CE7ED463E5E}"/>
    <dgm:cxn modelId="{8097A2A5-4A2A-47A6-A7B6-98089CB424DD}" type="presOf" srcId="{A2747188-F8D4-41FF-AA30-2ECFECACFE6E}" destId="{534B04A8-1AD3-48AA-B80D-910F23667CC6}" srcOrd="0" destOrd="0" presId="urn:microsoft.com/office/officeart/2005/8/layout/cycle2"/>
    <dgm:cxn modelId="{7471B17D-95B1-484D-ADF2-B7BBFB4A241D}" type="presOf" srcId="{49953AC0-191F-4689-89E2-F58A91F3D398}" destId="{BBB4CC1E-8CEA-4428-8185-686F6CF52408}" srcOrd="1" destOrd="0" presId="urn:microsoft.com/office/officeart/2005/8/layout/cycle2"/>
    <dgm:cxn modelId="{9B3329A2-356F-4DF0-AD06-B093D4B6FA15}" srcId="{9227A504-C030-4373-8E9F-3F6AC6DF7E91}" destId="{D71FD8CB-0F14-4356-82CD-FC866513FC23}" srcOrd="0" destOrd="0" parTransId="{B3FA495C-0F90-4955-85D6-CFBBD7373F00}" sibTransId="{49953AC0-191F-4689-89E2-F58A91F3D398}"/>
    <dgm:cxn modelId="{8C836BC6-F74F-45F7-8874-FE7BAF29AAA3}" type="presOf" srcId="{D71FD8CB-0F14-4356-82CD-FC866513FC23}" destId="{0952D08B-8DA2-49AB-B401-B0F1E232209F}" srcOrd="0" destOrd="0" presId="urn:microsoft.com/office/officeart/2005/8/layout/cycle2"/>
    <dgm:cxn modelId="{7C132148-1E2E-415D-86BB-837B2CEAC787}" type="presOf" srcId="{9227A504-C030-4373-8E9F-3F6AC6DF7E91}" destId="{76E02536-0891-4D02-8273-860855062D34}" srcOrd="0" destOrd="0" presId="urn:microsoft.com/office/officeart/2005/8/layout/cycle2"/>
    <dgm:cxn modelId="{1C1CE93A-8040-4E97-995F-88B39B1FC270}" type="presOf" srcId="{5E944235-CF04-4267-B674-7AD554D8DA1E}" destId="{1AAFADD7-1380-4A86-83D7-E8B419D4B6FC}" srcOrd="1" destOrd="0" presId="urn:microsoft.com/office/officeart/2005/8/layout/cycle2"/>
    <dgm:cxn modelId="{4592CB79-A26F-470D-B456-7CB55D8AF910}" type="presParOf" srcId="{76E02536-0891-4D02-8273-860855062D34}" destId="{0952D08B-8DA2-49AB-B401-B0F1E232209F}" srcOrd="0" destOrd="0" presId="urn:microsoft.com/office/officeart/2005/8/layout/cycle2"/>
    <dgm:cxn modelId="{BF970C57-7916-4F9E-9324-FAB574CCC4AE}" type="presParOf" srcId="{76E02536-0891-4D02-8273-860855062D34}" destId="{F5AC6999-6A89-40CC-A5DE-50E7128BCB02}" srcOrd="1" destOrd="0" presId="urn:microsoft.com/office/officeart/2005/8/layout/cycle2"/>
    <dgm:cxn modelId="{32CA54C3-B4C6-4496-8FA8-6BD1363D9882}" type="presParOf" srcId="{F5AC6999-6A89-40CC-A5DE-50E7128BCB02}" destId="{BBB4CC1E-8CEA-4428-8185-686F6CF52408}" srcOrd="0" destOrd="0" presId="urn:microsoft.com/office/officeart/2005/8/layout/cycle2"/>
    <dgm:cxn modelId="{7763BDD5-BEBA-4E58-9F87-DEB54832433E}" type="presParOf" srcId="{76E02536-0891-4D02-8273-860855062D34}" destId="{534B04A8-1AD3-48AA-B80D-910F23667CC6}" srcOrd="2" destOrd="0" presId="urn:microsoft.com/office/officeart/2005/8/layout/cycle2"/>
    <dgm:cxn modelId="{C3C76E1C-C4E3-4704-BBB8-82D7A2BE95C4}" type="presParOf" srcId="{76E02536-0891-4D02-8273-860855062D34}" destId="{58288621-4A60-44CC-ACF3-0EDEC389B860}" srcOrd="3" destOrd="0" presId="urn:microsoft.com/office/officeart/2005/8/layout/cycle2"/>
    <dgm:cxn modelId="{E372278D-1108-4967-9EA7-63C8380BCB58}" type="presParOf" srcId="{58288621-4A60-44CC-ACF3-0EDEC389B860}" destId="{3EE11C39-1AD6-45BD-B4D4-162EEE8B7500}" srcOrd="0" destOrd="0" presId="urn:microsoft.com/office/officeart/2005/8/layout/cycle2"/>
    <dgm:cxn modelId="{DF7BB822-CE7B-4A04-8A89-58D370BA1045}" type="presParOf" srcId="{76E02536-0891-4D02-8273-860855062D34}" destId="{6531546E-C944-4F4B-8F0B-CACA824D3FAE}" srcOrd="4" destOrd="0" presId="urn:microsoft.com/office/officeart/2005/8/layout/cycle2"/>
    <dgm:cxn modelId="{A9198A61-48A6-4A44-85D1-93ED2E9FEECC}" type="presParOf" srcId="{76E02536-0891-4D02-8273-860855062D34}" destId="{5F04540A-A345-4396-8417-3FA614BE4BAA}" srcOrd="5" destOrd="0" presId="urn:microsoft.com/office/officeart/2005/8/layout/cycle2"/>
    <dgm:cxn modelId="{E8624791-17BE-4358-BE41-7B3E08120261}" type="presParOf" srcId="{5F04540A-A345-4396-8417-3FA614BE4BAA}" destId="{1AAFADD7-1380-4A86-83D7-E8B419D4B6FC}" srcOrd="0" destOrd="0" presId="urn:microsoft.com/office/officeart/2005/8/layout/cycle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CA10A5-CDAC-4F9E-8EC4-96FFCCE8079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0FA35D3D-87C9-4136-9990-4F7B58B39B83}">
      <dgm:prSet phldrT="[Texto]" custT="1"/>
      <dgm:spPr>
        <a:solidFill>
          <a:srgbClr val="000099"/>
        </a:solidFill>
      </dgm:spPr>
      <dgm:t>
        <a:bodyPr/>
        <a:lstStyle/>
        <a:p>
          <a:r>
            <a:rPr lang="es-ES" altLang="zh-CN" sz="2000" b="1" dirty="0">
              <a:solidFill>
                <a:schemeClr val="bg1"/>
              </a:solidFill>
              <a:cs typeface="Arial" charset="0"/>
            </a:rPr>
            <a:t>IRPF</a:t>
          </a:r>
          <a:endParaRPr lang="es-ES" sz="2000" b="1" dirty="0">
            <a:solidFill>
              <a:schemeClr val="bg1"/>
            </a:solidFill>
          </a:endParaRPr>
        </a:p>
      </dgm:t>
    </dgm:pt>
    <dgm:pt modelId="{CDC2BA8D-2659-402B-A67B-053DCD60BEF6}" type="parTrans" cxnId="{845964B7-03F9-449C-A7D8-5B6C3171B1DD}">
      <dgm:prSet/>
      <dgm:spPr/>
      <dgm:t>
        <a:bodyPr/>
        <a:lstStyle/>
        <a:p>
          <a:endParaRPr lang="es-ES" sz="1600"/>
        </a:p>
      </dgm:t>
    </dgm:pt>
    <dgm:pt modelId="{7B8B905E-4421-4E4F-BBBF-CE27A58544A1}" type="sibTrans" cxnId="{845964B7-03F9-449C-A7D8-5B6C3171B1DD}">
      <dgm:prSet/>
      <dgm:spPr/>
      <dgm:t>
        <a:bodyPr/>
        <a:lstStyle/>
        <a:p>
          <a:endParaRPr lang="es-ES" sz="1600"/>
        </a:p>
      </dgm:t>
    </dgm:pt>
    <dgm:pt modelId="{0350D858-3270-4397-B05A-50007731ACE9}">
      <dgm:prSet phldrT="[Texto]" custT="1"/>
      <dgm:spPr/>
      <dgm:t>
        <a:bodyPr/>
        <a:lstStyle/>
        <a:p>
          <a:pPr algn="just"/>
          <a:r>
            <a:rPr lang="es-ES" altLang="zh-CN" sz="1600" b="1" dirty="0">
              <a:solidFill>
                <a:srgbClr val="C00000"/>
              </a:solidFill>
              <a:cs typeface="Arial" charset="0"/>
            </a:rPr>
            <a:t>18. Extensión de modelos progresividad familiar </a:t>
          </a:r>
          <a:r>
            <a:rPr kumimoji="0" lang="es-ES" sz="1600" b="1" i="0" u="none" strike="noStrike" cap="none" spc="0" normalizeH="0" baseline="0" noProof="0" dirty="0">
              <a:ln>
                <a:noFill/>
              </a:ln>
              <a:solidFill>
                <a:srgbClr val="333399"/>
              </a:solidFill>
              <a:effectLst/>
              <a:uLnTx/>
              <a:uFillTx/>
              <a:cs typeface="Times New Roman" pitchFamily="18" charset="0"/>
            </a:rPr>
            <a:t>(como en Francia o Alemania) que evitan discriminaciones entre familias o de estas respecto a personas no casadas </a:t>
          </a:r>
          <a:endParaRPr lang="es-ES" sz="1600" dirty="0"/>
        </a:p>
      </dgm:t>
    </dgm:pt>
    <dgm:pt modelId="{A7459480-8D95-4F6D-A174-FBE632C65338}" type="parTrans" cxnId="{3BBCB6D4-42E5-4222-8231-8501E1538109}">
      <dgm:prSet/>
      <dgm:spPr/>
      <dgm:t>
        <a:bodyPr/>
        <a:lstStyle/>
        <a:p>
          <a:endParaRPr lang="es-ES" sz="1600"/>
        </a:p>
      </dgm:t>
    </dgm:pt>
    <dgm:pt modelId="{497E5383-4B20-490E-B06D-A2E454FC8CE7}" type="sibTrans" cxnId="{3BBCB6D4-42E5-4222-8231-8501E1538109}">
      <dgm:prSet/>
      <dgm:spPr/>
      <dgm:t>
        <a:bodyPr/>
        <a:lstStyle/>
        <a:p>
          <a:endParaRPr lang="es-ES" sz="1600"/>
        </a:p>
      </dgm:t>
    </dgm:pt>
    <dgm:pt modelId="{15EFF234-0597-49E8-BD47-D74DF3296B42}">
      <dgm:prSet phldrT="[Texto]" custT="1"/>
      <dgm:spPr>
        <a:solidFill>
          <a:srgbClr val="000099"/>
        </a:solidFill>
      </dgm:spPr>
      <dgm:t>
        <a:bodyPr/>
        <a:lstStyle/>
        <a:p>
          <a:r>
            <a:rPr lang="es-ES_tradnl" sz="2000" b="1" dirty="0">
              <a:solidFill>
                <a:schemeClr val="bg1"/>
              </a:solidFill>
            </a:rPr>
            <a:t>Herencias</a:t>
          </a:r>
          <a:endParaRPr lang="es-ES" sz="2000" b="1" dirty="0">
            <a:solidFill>
              <a:schemeClr val="bg1"/>
            </a:solidFill>
          </a:endParaRPr>
        </a:p>
      </dgm:t>
    </dgm:pt>
    <dgm:pt modelId="{A4488FE0-1203-4E00-8F8C-70C5C114DEF0}" type="parTrans" cxnId="{50837965-4BD7-4526-8643-A68C3E73D497}">
      <dgm:prSet/>
      <dgm:spPr/>
      <dgm:t>
        <a:bodyPr/>
        <a:lstStyle/>
        <a:p>
          <a:endParaRPr lang="es-ES" sz="1600"/>
        </a:p>
      </dgm:t>
    </dgm:pt>
    <dgm:pt modelId="{3361C240-E8F6-4224-AE93-055390569A7F}" type="sibTrans" cxnId="{50837965-4BD7-4526-8643-A68C3E73D497}">
      <dgm:prSet/>
      <dgm:spPr/>
      <dgm:t>
        <a:bodyPr/>
        <a:lstStyle/>
        <a:p>
          <a:endParaRPr lang="es-ES" sz="1600"/>
        </a:p>
      </dgm:t>
    </dgm:pt>
    <dgm:pt modelId="{DE9EC8A4-7860-4C9F-9D82-847B7F62861B}">
      <dgm:prSet phldrT="[Texto]" custT="1"/>
      <dgm:spPr/>
      <dgm:t>
        <a:bodyPr/>
        <a:lstStyle/>
        <a:p>
          <a:pPr algn="just"/>
          <a:r>
            <a:rPr lang="es-ES" altLang="zh-CN" sz="1600" b="1" dirty="0">
              <a:solidFill>
                <a:srgbClr val="C00000"/>
              </a:solidFill>
              <a:cs typeface="Arial" charset="0"/>
            </a:rPr>
            <a:t>19. Avanzar hacia la exención familiar </a:t>
          </a:r>
          <a:r>
            <a:rPr kumimoji="0" lang="es-ES" sz="1600" b="1" i="0" u="none" strike="noStrike" cap="none" spc="0" normalizeH="0" baseline="0" noProof="0" dirty="0">
              <a:ln>
                <a:noFill/>
              </a:ln>
              <a:solidFill>
                <a:srgbClr val="333399"/>
              </a:solidFill>
              <a:effectLst/>
              <a:uLnTx/>
              <a:uFillTx/>
              <a:cs typeface="Times New Roman" pitchFamily="18" charset="0"/>
            </a:rPr>
            <a:t>asegurando un amplio mínimo exento, eliminándolo (o reducción a niveles mínimos) para hijos o cónyuges, y con fuertes reducciones para familiares de 2 y 3 grado. </a:t>
          </a:r>
          <a:endParaRPr lang="es-ES" sz="1600" dirty="0"/>
        </a:p>
      </dgm:t>
    </dgm:pt>
    <dgm:pt modelId="{54FF6866-F9FC-4403-81A1-C600CDFE33D1}" type="parTrans" cxnId="{4799439F-4385-46C7-A9E6-700F62FAB362}">
      <dgm:prSet/>
      <dgm:spPr/>
      <dgm:t>
        <a:bodyPr/>
        <a:lstStyle/>
        <a:p>
          <a:endParaRPr lang="es-ES" sz="1600"/>
        </a:p>
      </dgm:t>
    </dgm:pt>
    <dgm:pt modelId="{7496D529-04A3-4A7D-88D1-74DEBF528CA6}" type="sibTrans" cxnId="{4799439F-4385-46C7-A9E6-700F62FAB362}">
      <dgm:prSet/>
      <dgm:spPr/>
      <dgm:t>
        <a:bodyPr/>
        <a:lstStyle/>
        <a:p>
          <a:endParaRPr lang="es-ES" sz="1600"/>
        </a:p>
      </dgm:t>
    </dgm:pt>
    <dgm:pt modelId="{FCC7CEC2-5E4B-4AB9-8C22-1915142CBA82}">
      <dgm:prSet phldrT="[Texto]" custT="1"/>
      <dgm:spPr>
        <a:solidFill>
          <a:srgbClr val="000099"/>
        </a:solidFill>
      </dgm:spPr>
      <dgm:t>
        <a:bodyPr/>
        <a:lstStyle/>
        <a:p>
          <a:r>
            <a:rPr lang="es-ES_tradnl" sz="1800" b="1" dirty="0">
              <a:solidFill>
                <a:schemeClr val="bg1"/>
              </a:solidFill>
            </a:rPr>
            <a:t>Consumos familiares</a:t>
          </a:r>
          <a:endParaRPr lang="es-ES" sz="1800" b="1" dirty="0">
            <a:solidFill>
              <a:schemeClr val="bg1"/>
            </a:solidFill>
          </a:endParaRPr>
        </a:p>
      </dgm:t>
    </dgm:pt>
    <dgm:pt modelId="{5E9706DF-1A45-4DC3-852C-0713B38F4FD4}" type="parTrans" cxnId="{682A5FE4-1E4F-41A6-90A0-44EB164FD3A5}">
      <dgm:prSet/>
      <dgm:spPr/>
      <dgm:t>
        <a:bodyPr/>
        <a:lstStyle/>
        <a:p>
          <a:endParaRPr lang="es-ES" sz="1600"/>
        </a:p>
      </dgm:t>
    </dgm:pt>
    <dgm:pt modelId="{612BFC54-2D37-4C8D-B4ED-5B00A92CF54D}" type="sibTrans" cxnId="{682A5FE4-1E4F-41A6-90A0-44EB164FD3A5}">
      <dgm:prSet/>
      <dgm:spPr/>
      <dgm:t>
        <a:bodyPr/>
        <a:lstStyle/>
        <a:p>
          <a:endParaRPr lang="es-ES" sz="1600"/>
        </a:p>
      </dgm:t>
    </dgm:pt>
    <dgm:pt modelId="{2C9897FB-3E55-4973-A2C4-F972FB0622C3}">
      <dgm:prSet phldrT="[Texto]" custT="1"/>
      <dgm:spPr/>
      <dgm:t>
        <a:bodyPr/>
        <a:lstStyle/>
        <a:p>
          <a:pPr algn="just"/>
          <a:r>
            <a:rPr lang="es-ES" altLang="zh-CN" sz="1600" b="1" dirty="0">
              <a:solidFill>
                <a:srgbClr val="C00000"/>
              </a:solidFill>
              <a:cs typeface="Arial" charset="0"/>
            </a:rPr>
            <a:t>20. Asegurar que los impuestos o tasas sobre agua, electricidad y otros consumos no penalizan a la familia.</a:t>
          </a:r>
          <a:endParaRPr lang="es-ES" sz="1600" dirty="0"/>
        </a:p>
      </dgm:t>
    </dgm:pt>
    <dgm:pt modelId="{26B8CEFF-BD2C-44EE-8761-2F0EE341020F}" type="parTrans" cxnId="{18762023-5FCD-4E99-8652-AA58EFA711DD}">
      <dgm:prSet/>
      <dgm:spPr/>
      <dgm:t>
        <a:bodyPr/>
        <a:lstStyle/>
        <a:p>
          <a:endParaRPr lang="es-ES" sz="1600"/>
        </a:p>
      </dgm:t>
    </dgm:pt>
    <dgm:pt modelId="{F4812C62-91DE-4378-9DB5-0E10E712B1D7}" type="sibTrans" cxnId="{18762023-5FCD-4E99-8652-AA58EFA711DD}">
      <dgm:prSet/>
      <dgm:spPr/>
      <dgm:t>
        <a:bodyPr/>
        <a:lstStyle/>
        <a:p>
          <a:endParaRPr lang="es-ES" sz="1600"/>
        </a:p>
      </dgm:t>
    </dgm:pt>
    <dgm:pt modelId="{43DB645E-E57E-44BF-985F-6CFD58CA097B}" type="pres">
      <dgm:prSet presAssocID="{82CA10A5-CDAC-4F9E-8EC4-96FFCCE8079F}" presName="Name0" presStyleCnt="0">
        <dgm:presLayoutVars>
          <dgm:dir/>
          <dgm:animLvl val="lvl"/>
          <dgm:resizeHandles val="exact"/>
        </dgm:presLayoutVars>
      </dgm:prSet>
      <dgm:spPr/>
      <dgm:t>
        <a:bodyPr/>
        <a:lstStyle/>
        <a:p>
          <a:endParaRPr lang="es-ES"/>
        </a:p>
      </dgm:t>
    </dgm:pt>
    <dgm:pt modelId="{79230EFF-9625-417C-933E-CD04A0DDBFC5}" type="pres">
      <dgm:prSet presAssocID="{0FA35D3D-87C9-4136-9990-4F7B58B39B83}" presName="linNode" presStyleCnt="0"/>
      <dgm:spPr/>
    </dgm:pt>
    <dgm:pt modelId="{34DBAEEE-3D20-4927-BCA3-8B73157F2F94}" type="pres">
      <dgm:prSet presAssocID="{0FA35D3D-87C9-4136-9990-4F7B58B39B83}" presName="parentText" presStyleLbl="node1" presStyleIdx="0" presStyleCnt="3" custScaleX="81818">
        <dgm:presLayoutVars>
          <dgm:chMax val="1"/>
          <dgm:bulletEnabled val="1"/>
        </dgm:presLayoutVars>
      </dgm:prSet>
      <dgm:spPr/>
      <dgm:t>
        <a:bodyPr/>
        <a:lstStyle/>
        <a:p>
          <a:endParaRPr lang="es-ES"/>
        </a:p>
      </dgm:t>
    </dgm:pt>
    <dgm:pt modelId="{6F1B3670-0B70-4796-B2AC-F3ECD6B8CB6D}" type="pres">
      <dgm:prSet presAssocID="{0FA35D3D-87C9-4136-9990-4F7B58B39B83}" presName="descendantText" presStyleLbl="alignAccFollowNode1" presStyleIdx="0" presStyleCnt="3" custScaleX="105887">
        <dgm:presLayoutVars>
          <dgm:bulletEnabled val="1"/>
        </dgm:presLayoutVars>
      </dgm:prSet>
      <dgm:spPr/>
      <dgm:t>
        <a:bodyPr/>
        <a:lstStyle/>
        <a:p>
          <a:endParaRPr lang="es-ES"/>
        </a:p>
      </dgm:t>
    </dgm:pt>
    <dgm:pt modelId="{470BBF21-B415-4015-9F32-D8EFDEABE395}" type="pres">
      <dgm:prSet presAssocID="{7B8B905E-4421-4E4F-BBBF-CE27A58544A1}" presName="sp" presStyleCnt="0"/>
      <dgm:spPr/>
    </dgm:pt>
    <dgm:pt modelId="{0B8B3E1B-B903-474A-A5CB-B02FF45E3F45}" type="pres">
      <dgm:prSet presAssocID="{15EFF234-0597-49E8-BD47-D74DF3296B42}" presName="linNode" presStyleCnt="0"/>
      <dgm:spPr/>
    </dgm:pt>
    <dgm:pt modelId="{E35E7BA2-6104-4D92-91FA-951A30F57214}" type="pres">
      <dgm:prSet presAssocID="{15EFF234-0597-49E8-BD47-D74DF3296B42}" presName="parentText" presStyleLbl="node1" presStyleIdx="1" presStyleCnt="3" custScaleX="81818" custLinFactNeighborY="2791">
        <dgm:presLayoutVars>
          <dgm:chMax val="1"/>
          <dgm:bulletEnabled val="1"/>
        </dgm:presLayoutVars>
      </dgm:prSet>
      <dgm:spPr/>
      <dgm:t>
        <a:bodyPr/>
        <a:lstStyle/>
        <a:p>
          <a:endParaRPr lang="es-ES"/>
        </a:p>
      </dgm:t>
    </dgm:pt>
    <dgm:pt modelId="{00098BF2-509B-4397-8275-3C4DFC01F255}" type="pres">
      <dgm:prSet presAssocID="{15EFF234-0597-49E8-BD47-D74DF3296B42}" presName="descendantText" presStyleLbl="alignAccFollowNode1" presStyleIdx="1" presStyleCnt="3" custScaleX="105976">
        <dgm:presLayoutVars>
          <dgm:bulletEnabled val="1"/>
        </dgm:presLayoutVars>
      </dgm:prSet>
      <dgm:spPr/>
      <dgm:t>
        <a:bodyPr/>
        <a:lstStyle/>
        <a:p>
          <a:endParaRPr lang="es-ES"/>
        </a:p>
      </dgm:t>
    </dgm:pt>
    <dgm:pt modelId="{EE08446E-6257-473F-95AD-603604F94289}" type="pres">
      <dgm:prSet presAssocID="{3361C240-E8F6-4224-AE93-055390569A7F}" presName="sp" presStyleCnt="0"/>
      <dgm:spPr/>
    </dgm:pt>
    <dgm:pt modelId="{A00F330F-539D-4DF5-98D0-035F38CD8E93}" type="pres">
      <dgm:prSet presAssocID="{FCC7CEC2-5E4B-4AB9-8C22-1915142CBA82}" presName="linNode" presStyleCnt="0"/>
      <dgm:spPr/>
    </dgm:pt>
    <dgm:pt modelId="{CCAFDEB4-B2DB-48F2-9B69-94D4645CB816}" type="pres">
      <dgm:prSet presAssocID="{FCC7CEC2-5E4B-4AB9-8C22-1915142CBA82}" presName="parentText" presStyleLbl="node1" presStyleIdx="2" presStyleCnt="3" custScaleX="81818">
        <dgm:presLayoutVars>
          <dgm:chMax val="1"/>
          <dgm:bulletEnabled val="1"/>
        </dgm:presLayoutVars>
      </dgm:prSet>
      <dgm:spPr/>
      <dgm:t>
        <a:bodyPr/>
        <a:lstStyle/>
        <a:p>
          <a:endParaRPr lang="es-ES"/>
        </a:p>
      </dgm:t>
    </dgm:pt>
    <dgm:pt modelId="{7C09BC0D-02B6-4D3F-8AF7-8529D6AB63A4}" type="pres">
      <dgm:prSet presAssocID="{FCC7CEC2-5E4B-4AB9-8C22-1915142CBA82}" presName="descendantText" presStyleLbl="alignAccFollowNode1" presStyleIdx="2" presStyleCnt="3" custScaleX="105976">
        <dgm:presLayoutVars>
          <dgm:bulletEnabled val="1"/>
        </dgm:presLayoutVars>
      </dgm:prSet>
      <dgm:spPr/>
      <dgm:t>
        <a:bodyPr/>
        <a:lstStyle/>
        <a:p>
          <a:endParaRPr lang="es-ES"/>
        </a:p>
      </dgm:t>
    </dgm:pt>
  </dgm:ptLst>
  <dgm:cxnLst>
    <dgm:cxn modelId="{50837965-4BD7-4526-8643-A68C3E73D497}" srcId="{82CA10A5-CDAC-4F9E-8EC4-96FFCCE8079F}" destId="{15EFF234-0597-49E8-BD47-D74DF3296B42}" srcOrd="1" destOrd="0" parTransId="{A4488FE0-1203-4E00-8F8C-70C5C114DEF0}" sibTransId="{3361C240-E8F6-4224-AE93-055390569A7F}"/>
    <dgm:cxn modelId="{9995D8FC-42F6-4F95-922C-9A6675BE5E97}" type="presOf" srcId="{0FA35D3D-87C9-4136-9990-4F7B58B39B83}" destId="{34DBAEEE-3D20-4927-BCA3-8B73157F2F94}" srcOrd="0" destOrd="0" presId="urn:microsoft.com/office/officeart/2005/8/layout/vList5"/>
    <dgm:cxn modelId="{C3889018-5667-41A6-83F2-A71CB6E5E3AD}" type="presOf" srcId="{82CA10A5-CDAC-4F9E-8EC4-96FFCCE8079F}" destId="{43DB645E-E57E-44BF-985F-6CFD58CA097B}" srcOrd="0" destOrd="0" presId="urn:microsoft.com/office/officeart/2005/8/layout/vList5"/>
    <dgm:cxn modelId="{845964B7-03F9-449C-A7D8-5B6C3171B1DD}" srcId="{82CA10A5-CDAC-4F9E-8EC4-96FFCCE8079F}" destId="{0FA35D3D-87C9-4136-9990-4F7B58B39B83}" srcOrd="0" destOrd="0" parTransId="{CDC2BA8D-2659-402B-A67B-053DCD60BEF6}" sibTransId="{7B8B905E-4421-4E4F-BBBF-CE27A58544A1}"/>
    <dgm:cxn modelId="{81402FF2-5B5C-4F2E-948D-15DB06A8F732}" type="presOf" srcId="{15EFF234-0597-49E8-BD47-D74DF3296B42}" destId="{E35E7BA2-6104-4D92-91FA-951A30F57214}" srcOrd="0" destOrd="0" presId="urn:microsoft.com/office/officeart/2005/8/layout/vList5"/>
    <dgm:cxn modelId="{C89F37BD-991F-4544-BA29-E174D618EB70}" type="presOf" srcId="{DE9EC8A4-7860-4C9F-9D82-847B7F62861B}" destId="{00098BF2-509B-4397-8275-3C4DFC01F255}" srcOrd="0" destOrd="0" presId="urn:microsoft.com/office/officeart/2005/8/layout/vList5"/>
    <dgm:cxn modelId="{682A5FE4-1E4F-41A6-90A0-44EB164FD3A5}" srcId="{82CA10A5-CDAC-4F9E-8EC4-96FFCCE8079F}" destId="{FCC7CEC2-5E4B-4AB9-8C22-1915142CBA82}" srcOrd="2" destOrd="0" parTransId="{5E9706DF-1A45-4DC3-852C-0713B38F4FD4}" sibTransId="{612BFC54-2D37-4C8D-B4ED-5B00A92CF54D}"/>
    <dgm:cxn modelId="{1793190A-D262-478A-ACDE-2429E63FB481}" type="presOf" srcId="{FCC7CEC2-5E4B-4AB9-8C22-1915142CBA82}" destId="{CCAFDEB4-B2DB-48F2-9B69-94D4645CB816}" srcOrd="0" destOrd="0" presId="urn:microsoft.com/office/officeart/2005/8/layout/vList5"/>
    <dgm:cxn modelId="{4799439F-4385-46C7-A9E6-700F62FAB362}" srcId="{15EFF234-0597-49E8-BD47-D74DF3296B42}" destId="{DE9EC8A4-7860-4C9F-9D82-847B7F62861B}" srcOrd="0" destOrd="0" parTransId="{54FF6866-F9FC-4403-81A1-C600CDFE33D1}" sibTransId="{7496D529-04A3-4A7D-88D1-74DEBF528CA6}"/>
    <dgm:cxn modelId="{CA034E6E-4016-49AA-A986-D584E7B74A03}" type="presOf" srcId="{0350D858-3270-4397-B05A-50007731ACE9}" destId="{6F1B3670-0B70-4796-B2AC-F3ECD6B8CB6D}" srcOrd="0" destOrd="0" presId="urn:microsoft.com/office/officeart/2005/8/layout/vList5"/>
    <dgm:cxn modelId="{F0819EFB-36AD-43DF-B5D3-1907E56EC601}" type="presOf" srcId="{2C9897FB-3E55-4973-A2C4-F972FB0622C3}" destId="{7C09BC0D-02B6-4D3F-8AF7-8529D6AB63A4}" srcOrd="0" destOrd="0" presId="urn:microsoft.com/office/officeart/2005/8/layout/vList5"/>
    <dgm:cxn modelId="{18762023-5FCD-4E99-8652-AA58EFA711DD}" srcId="{FCC7CEC2-5E4B-4AB9-8C22-1915142CBA82}" destId="{2C9897FB-3E55-4973-A2C4-F972FB0622C3}" srcOrd="0" destOrd="0" parTransId="{26B8CEFF-BD2C-44EE-8761-2F0EE341020F}" sibTransId="{F4812C62-91DE-4378-9DB5-0E10E712B1D7}"/>
    <dgm:cxn modelId="{3BBCB6D4-42E5-4222-8231-8501E1538109}" srcId="{0FA35D3D-87C9-4136-9990-4F7B58B39B83}" destId="{0350D858-3270-4397-B05A-50007731ACE9}" srcOrd="0" destOrd="0" parTransId="{A7459480-8D95-4F6D-A174-FBE632C65338}" sibTransId="{497E5383-4B20-490E-B06D-A2E454FC8CE7}"/>
    <dgm:cxn modelId="{57E6D8DC-8876-471B-9DEA-2CCAC787A6D5}" type="presParOf" srcId="{43DB645E-E57E-44BF-985F-6CFD58CA097B}" destId="{79230EFF-9625-417C-933E-CD04A0DDBFC5}" srcOrd="0" destOrd="0" presId="urn:microsoft.com/office/officeart/2005/8/layout/vList5"/>
    <dgm:cxn modelId="{674D80AD-C414-4130-A84E-C3D656BA58AF}" type="presParOf" srcId="{79230EFF-9625-417C-933E-CD04A0DDBFC5}" destId="{34DBAEEE-3D20-4927-BCA3-8B73157F2F94}" srcOrd="0" destOrd="0" presId="urn:microsoft.com/office/officeart/2005/8/layout/vList5"/>
    <dgm:cxn modelId="{4C8F2B46-0206-4AFD-81F3-CCD2271C8098}" type="presParOf" srcId="{79230EFF-9625-417C-933E-CD04A0DDBFC5}" destId="{6F1B3670-0B70-4796-B2AC-F3ECD6B8CB6D}" srcOrd="1" destOrd="0" presId="urn:microsoft.com/office/officeart/2005/8/layout/vList5"/>
    <dgm:cxn modelId="{205884A9-8E92-4C98-BFD9-B2A21FC80F30}" type="presParOf" srcId="{43DB645E-E57E-44BF-985F-6CFD58CA097B}" destId="{470BBF21-B415-4015-9F32-D8EFDEABE395}" srcOrd="1" destOrd="0" presId="urn:microsoft.com/office/officeart/2005/8/layout/vList5"/>
    <dgm:cxn modelId="{8EA4B84C-C755-43E7-9DE9-3FF1ABB42C1E}" type="presParOf" srcId="{43DB645E-E57E-44BF-985F-6CFD58CA097B}" destId="{0B8B3E1B-B903-474A-A5CB-B02FF45E3F45}" srcOrd="2" destOrd="0" presId="urn:microsoft.com/office/officeart/2005/8/layout/vList5"/>
    <dgm:cxn modelId="{A0CE93D1-C86E-466F-A667-489E16E4EEAB}" type="presParOf" srcId="{0B8B3E1B-B903-474A-A5CB-B02FF45E3F45}" destId="{E35E7BA2-6104-4D92-91FA-951A30F57214}" srcOrd="0" destOrd="0" presId="urn:microsoft.com/office/officeart/2005/8/layout/vList5"/>
    <dgm:cxn modelId="{7D58F8A7-CC25-4735-A564-FB5E7840F162}" type="presParOf" srcId="{0B8B3E1B-B903-474A-A5CB-B02FF45E3F45}" destId="{00098BF2-509B-4397-8275-3C4DFC01F255}" srcOrd="1" destOrd="0" presId="urn:microsoft.com/office/officeart/2005/8/layout/vList5"/>
    <dgm:cxn modelId="{353EE22D-43AC-42B7-8531-22ACE4E9CD87}" type="presParOf" srcId="{43DB645E-E57E-44BF-985F-6CFD58CA097B}" destId="{EE08446E-6257-473F-95AD-603604F94289}" srcOrd="3" destOrd="0" presId="urn:microsoft.com/office/officeart/2005/8/layout/vList5"/>
    <dgm:cxn modelId="{500418D5-0007-4E71-8FAB-4AE8581392A9}" type="presParOf" srcId="{43DB645E-E57E-44BF-985F-6CFD58CA097B}" destId="{A00F330F-539D-4DF5-98D0-035F38CD8E93}" srcOrd="4" destOrd="0" presId="urn:microsoft.com/office/officeart/2005/8/layout/vList5"/>
    <dgm:cxn modelId="{B493C9A2-F60B-44C9-84F6-DB6085AD6344}" type="presParOf" srcId="{A00F330F-539D-4DF5-98D0-035F38CD8E93}" destId="{CCAFDEB4-B2DB-48F2-9B69-94D4645CB816}" srcOrd="0" destOrd="0" presId="urn:microsoft.com/office/officeart/2005/8/layout/vList5"/>
    <dgm:cxn modelId="{791B1ABB-683F-4678-AE48-1983A3AA0DD2}" type="presParOf" srcId="{A00F330F-539D-4DF5-98D0-035F38CD8E93}" destId="{7C09BC0D-02B6-4D3F-8AF7-8529D6AB63A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CA10A5-CDAC-4F9E-8EC4-96FFCCE8079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0FA35D3D-87C9-4136-9990-4F7B58B39B83}">
      <dgm:prSet phldrT="[Texto]" custT="1"/>
      <dgm:spPr>
        <a:solidFill>
          <a:srgbClr val="000099"/>
        </a:solidFill>
      </dgm:spPr>
      <dgm:t>
        <a:bodyPr/>
        <a:lstStyle/>
        <a:p>
          <a:r>
            <a:rPr lang="es-ES" altLang="zh-CN" sz="2000" b="1" dirty="0">
              <a:solidFill>
                <a:schemeClr val="bg1"/>
              </a:solidFill>
              <a:cs typeface="Arial" charset="0"/>
            </a:rPr>
            <a:t>IVA</a:t>
          </a:r>
          <a:endParaRPr lang="es-ES" sz="2000" dirty="0">
            <a:solidFill>
              <a:schemeClr val="bg1"/>
            </a:solidFill>
          </a:endParaRPr>
        </a:p>
      </dgm:t>
    </dgm:pt>
    <dgm:pt modelId="{CDC2BA8D-2659-402B-A67B-053DCD60BEF6}" type="parTrans" cxnId="{845964B7-03F9-449C-A7D8-5B6C3171B1DD}">
      <dgm:prSet/>
      <dgm:spPr/>
      <dgm:t>
        <a:bodyPr/>
        <a:lstStyle/>
        <a:p>
          <a:endParaRPr lang="es-ES"/>
        </a:p>
      </dgm:t>
    </dgm:pt>
    <dgm:pt modelId="{7B8B905E-4421-4E4F-BBBF-CE27A58544A1}" type="sibTrans" cxnId="{845964B7-03F9-449C-A7D8-5B6C3171B1DD}">
      <dgm:prSet/>
      <dgm:spPr/>
      <dgm:t>
        <a:bodyPr/>
        <a:lstStyle/>
        <a:p>
          <a:endParaRPr lang="es-ES"/>
        </a:p>
      </dgm:t>
    </dgm:pt>
    <dgm:pt modelId="{0350D858-3270-4397-B05A-50007731ACE9}">
      <dgm:prSet phldrT="[Texto]" custT="1"/>
      <dgm:spPr/>
      <dgm:t>
        <a:bodyPr/>
        <a:lstStyle/>
        <a:p>
          <a:pPr algn="just"/>
          <a:r>
            <a:rPr lang="es-ES" altLang="zh-CN" sz="1600" b="1" dirty="0">
              <a:solidFill>
                <a:srgbClr val="C00000"/>
              </a:solidFill>
              <a:cs typeface="Arial" charset="0"/>
            </a:rPr>
            <a:t>21. Reducción del 50% IVA </a:t>
          </a:r>
          <a:r>
            <a:rPr kumimoji="0" lang="es-ES" sz="1600" b="1" i="0" u="none" strike="noStrike" cap="none" spc="0" normalizeH="0" baseline="0" noProof="0" dirty="0">
              <a:ln>
                <a:noFill/>
              </a:ln>
              <a:solidFill>
                <a:srgbClr val="333399"/>
              </a:solidFill>
              <a:effectLst/>
              <a:uLnTx/>
              <a:uFillTx/>
              <a:cs typeface="Arial" charset="0"/>
            </a:rPr>
            <a:t>en una serie de productos básicos</a:t>
          </a:r>
          <a:r>
            <a:rPr kumimoji="0" lang="es-ES_tradnl" sz="1600" b="1" i="0" u="none" strike="noStrike" cap="none" spc="0" normalizeH="0" baseline="0" noProof="0" dirty="0">
              <a:ln>
                <a:noFill/>
              </a:ln>
              <a:solidFill>
                <a:srgbClr val="333399"/>
              </a:solidFill>
              <a:effectLst/>
              <a:uLnTx/>
              <a:uFillTx/>
              <a:cs typeface="Arial" charset="0"/>
            </a:rPr>
            <a:t> </a:t>
          </a:r>
          <a:r>
            <a:rPr kumimoji="0" lang="es-ES" sz="1600" b="1" i="0" u="none" strike="noStrike" cap="none" spc="0" normalizeH="0" baseline="0" noProof="0" dirty="0">
              <a:ln>
                <a:noFill/>
              </a:ln>
              <a:solidFill>
                <a:srgbClr val="333399"/>
              </a:solidFill>
              <a:effectLst/>
              <a:uLnTx/>
              <a:uFillTx/>
              <a:cs typeface="Arial" charset="0"/>
            </a:rPr>
            <a:t>infantiles de higiene infantil</a:t>
          </a:r>
          <a:r>
            <a:rPr kumimoji="0" lang="es-ES" sz="1600" b="0" i="0" u="none" strike="noStrike" cap="none" spc="0" normalizeH="0" baseline="0" noProof="0" dirty="0">
              <a:ln>
                <a:noFill/>
              </a:ln>
              <a:solidFill>
                <a:srgbClr val="333399"/>
              </a:solidFill>
              <a:effectLst/>
              <a:uLnTx/>
              <a:uFillTx/>
              <a:cs typeface="Arial" charset="0"/>
            </a:rPr>
            <a:t>, </a:t>
          </a:r>
          <a:r>
            <a:rPr kumimoji="0" lang="es-ES" sz="1600" b="1" i="0" u="none" strike="noStrike" cap="none" spc="0" normalizeH="0" baseline="0" noProof="0" dirty="0">
              <a:ln>
                <a:noFill/>
              </a:ln>
              <a:solidFill>
                <a:srgbClr val="333399"/>
              </a:solidFill>
              <a:effectLst/>
              <a:uLnTx/>
              <a:uFillTx/>
              <a:cs typeface="Arial" charset="0"/>
            </a:rPr>
            <a:t>de alimentación</a:t>
          </a:r>
          <a:r>
            <a:rPr kumimoji="0" lang="es-ES" sz="1600" b="0" i="0" u="none" strike="noStrike" cap="none" spc="0" normalizeH="0" baseline="0" noProof="0" dirty="0">
              <a:ln>
                <a:noFill/>
              </a:ln>
              <a:solidFill>
                <a:srgbClr val="333399"/>
              </a:solidFill>
              <a:effectLst/>
              <a:uLnTx/>
              <a:uFillTx/>
              <a:cs typeface="Arial" charset="0"/>
            </a:rPr>
            <a:t> y </a:t>
          </a:r>
          <a:r>
            <a:rPr kumimoji="0" lang="es-ES" sz="1600" b="1" i="0" u="none" strike="noStrike" cap="none" spc="0" normalizeH="0" baseline="0" noProof="0" dirty="0">
              <a:ln>
                <a:noFill/>
              </a:ln>
              <a:solidFill>
                <a:srgbClr val="333399"/>
              </a:solidFill>
              <a:effectLst/>
              <a:uLnTx/>
              <a:uFillTx/>
              <a:cs typeface="Arial" charset="0"/>
            </a:rPr>
            <a:t>de mobiliario infantil.</a:t>
          </a:r>
          <a:endParaRPr lang="es-ES" sz="1600" dirty="0"/>
        </a:p>
      </dgm:t>
    </dgm:pt>
    <dgm:pt modelId="{A7459480-8D95-4F6D-A174-FBE632C65338}" type="parTrans" cxnId="{3BBCB6D4-42E5-4222-8231-8501E1538109}">
      <dgm:prSet/>
      <dgm:spPr/>
      <dgm:t>
        <a:bodyPr/>
        <a:lstStyle/>
        <a:p>
          <a:endParaRPr lang="es-ES"/>
        </a:p>
      </dgm:t>
    </dgm:pt>
    <dgm:pt modelId="{497E5383-4B20-490E-B06D-A2E454FC8CE7}" type="sibTrans" cxnId="{3BBCB6D4-42E5-4222-8231-8501E1538109}">
      <dgm:prSet/>
      <dgm:spPr/>
      <dgm:t>
        <a:bodyPr/>
        <a:lstStyle/>
        <a:p>
          <a:endParaRPr lang="es-ES"/>
        </a:p>
      </dgm:t>
    </dgm:pt>
    <dgm:pt modelId="{15EFF234-0597-49E8-BD47-D74DF3296B42}">
      <dgm:prSet phldrT="[Texto]" custT="1"/>
      <dgm:spPr>
        <a:solidFill>
          <a:srgbClr val="000099"/>
        </a:solidFill>
      </dgm:spPr>
      <dgm:t>
        <a:bodyPr/>
        <a:lstStyle/>
        <a:p>
          <a:r>
            <a:rPr lang="es-ES_tradnl" sz="1800" b="1" dirty="0">
              <a:solidFill>
                <a:schemeClr val="bg1"/>
              </a:solidFill>
            </a:rPr>
            <a:t>Centros de Atención a la Mujer Embarazada</a:t>
          </a:r>
          <a:endParaRPr lang="es-ES" sz="1800" b="1" dirty="0">
            <a:solidFill>
              <a:schemeClr val="bg1"/>
            </a:solidFill>
          </a:endParaRPr>
        </a:p>
      </dgm:t>
    </dgm:pt>
    <dgm:pt modelId="{A4488FE0-1203-4E00-8F8C-70C5C114DEF0}" type="parTrans" cxnId="{50837965-4BD7-4526-8643-A68C3E73D497}">
      <dgm:prSet/>
      <dgm:spPr/>
      <dgm:t>
        <a:bodyPr/>
        <a:lstStyle/>
        <a:p>
          <a:endParaRPr lang="es-ES"/>
        </a:p>
      </dgm:t>
    </dgm:pt>
    <dgm:pt modelId="{3361C240-E8F6-4224-AE93-055390569A7F}" type="sibTrans" cxnId="{50837965-4BD7-4526-8643-A68C3E73D497}">
      <dgm:prSet/>
      <dgm:spPr/>
      <dgm:t>
        <a:bodyPr/>
        <a:lstStyle/>
        <a:p>
          <a:endParaRPr lang="es-ES"/>
        </a:p>
      </dgm:t>
    </dgm:pt>
    <dgm:pt modelId="{DE9EC8A4-7860-4C9F-9D82-847B7F62861B}">
      <dgm:prSet phldrT="[Texto]" custT="1"/>
      <dgm:spPr/>
      <dgm:t>
        <a:bodyPr/>
        <a:lstStyle/>
        <a:p>
          <a:r>
            <a:rPr lang="es-ES" altLang="zh-CN" sz="1600" b="1" dirty="0">
              <a:solidFill>
                <a:srgbClr val="C00000"/>
              </a:solidFill>
              <a:cs typeface="Arial" charset="0"/>
            </a:rPr>
            <a:t>22. Impulsar la Creación de Centros de Atención a la Mujer embarazada</a:t>
          </a:r>
          <a:r>
            <a:rPr lang="es-ES_tradnl" altLang="zh-CN" sz="1600" b="1" dirty="0">
              <a:solidFill>
                <a:srgbClr val="C00000"/>
              </a:solidFill>
              <a:cs typeface="Arial" charset="0"/>
            </a:rPr>
            <a:t> </a:t>
          </a:r>
          <a:r>
            <a:rPr kumimoji="0" lang="es-ES_tradnl" sz="1600" b="0" i="0" u="none" strike="noStrike" cap="none" spc="0" normalizeH="0" baseline="0" noProof="0" dirty="0">
              <a:ln>
                <a:noFill/>
              </a:ln>
              <a:solidFill>
                <a:srgbClr val="333399"/>
              </a:solidFill>
              <a:effectLst/>
              <a:uLnTx/>
              <a:uFillTx/>
              <a:cs typeface="Arial" charset="0"/>
            </a:rPr>
            <a:t>que ayuden a todas las madres, solteras o casadas, a tener sus hijos</a:t>
          </a:r>
          <a:r>
            <a:rPr kumimoji="0" lang="es-ES_tradnl" sz="1500" b="0" i="0" u="none" strike="noStrike" cap="none" spc="0" normalizeH="0" baseline="0" noProof="0" dirty="0">
              <a:ln>
                <a:noFill/>
              </a:ln>
              <a:solidFill>
                <a:srgbClr val="333399"/>
              </a:solidFill>
              <a:effectLst/>
              <a:uLnTx/>
              <a:uFillTx/>
              <a:cs typeface="Arial" charset="0"/>
            </a:rPr>
            <a:t>, </a:t>
          </a:r>
          <a:endParaRPr lang="es-ES" sz="1500" dirty="0"/>
        </a:p>
      </dgm:t>
    </dgm:pt>
    <dgm:pt modelId="{54FF6866-F9FC-4403-81A1-C600CDFE33D1}" type="parTrans" cxnId="{4799439F-4385-46C7-A9E6-700F62FAB362}">
      <dgm:prSet/>
      <dgm:spPr/>
      <dgm:t>
        <a:bodyPr/>
        <a:lstStyle/>
        <a:p>
          <a:endParaRPr lang="es-ES"/>
        </a:p>
      </dgm:t>
    </dgm:pt>
    <dgm:pt modelId="{7496D529-04A3-4A7D-88D1-74DEBF528CA6}" type="sibTrans" cxnId="{4799439F-4385-46C7-A9E6-700F62FAB362}">
      <dgm:prSet/>
      <dgm:spPr/>
      <dgm:t>
        <a:bodyPr/>
        <a:lstStyle/>
        <a:p>
          <a:endParaRPr lang="es-ES"/>
        </a:p>
      </dgm:t>
    </dgm:pt>
    <dgm:pt modelId="{FCC7CEC2-5E4B-4AB9-8C22-1915142CBA82}">
      <dgm:prSet phldrT="[Texto]" custT="1"/>
      <dgm:spPr>
        <a:solidFill>
          <a:srgbClr val="000099"/>
        </a:solidFill>
      </dgm:spPr>
      <dgm:t>
        <a:bodyPr/>
        <a:lstStyle/>
        <a:p>
          <a:r>
            <a:rPr lang="es-ES_tradnl" sz="2000" b="1" dirty="0">
              <a:solidFill>
                <a:schemeClr val="bg1"/>
              </a:solidFill>
            </a:rPr>
            <a:t>Embarazos de Adolescentes</a:t>
          </a:r>
          <a:endParaRPr lang="es-ES" sz="2000" b="1" dirty="0">
            <a:solidFill>
              <a:schemeClr val="bg1"/>
            </a:solidFill>
          </a:endParaRPr>
        </a:p>
      </dgm:t>
    </dgm:pt>
    <dgm:pt modelId="{5E9706DF-1A45-4DC3-852C-0713B38F4FD4}" type="parTrans" cxnId="{682A5FE4-1E4F-41A6-90A0-44EB164FD3A5}">
      <dgm:prSet/>
      <dgm:spPr/>
      <dgm:t>
        <a:bodyPr/>
        <a:lstStyle/>
        <a:p>
          <a:endParaRPr lang="es-ES"/>
        </a:p>
      </dgm:t>
    </dgm:pt>
    <dgm:pt modelId="{612BFC54-2D37-4C8D-B4ED-5B00A92CF54D}" type="sibTrans" cxnId="{682A5FE4-1E4F-41A6-90A0-44EB164FD3A5}">
      <dgm:prSet/>
      <dgm:spPr/>
      <dgm:t>
        <a:bodyPr/>
        <a:lstStyle/>
        <a:p>
          <a:endParaRPr lang="es-ES"/>
        </a:p>
      </dgm:t>
    </dgm:pt>
    <dgm:pt modelId="{2C9897FB-3E55-4973-A2C4-F972FB0622C3}">
      <dgm:prSet phldrT="[Texto]" custT="1"/>
      <dgm:spPr/>
      <dgm:t>
        <a:bodyPr/>
        <a:lstStyle/>
        <a:p>
          <a:r>
            <a:rPr lang="es-ES" altLang="zh-CN" sz="1600" b="1" dirty="0">
              <a:solidFill>
                <a:srgbClr val="C00000"/>
              </a:solidFill>
              <a:cs typeface="Arial" charset="0"/>
            </a:rPr>
            <a:t>23. Programa especifico de ayuda a la adolescente embarazada </a:t>
          </a:r>
          <a:r>
            <a:rPr kumimoji="0" lang="es-ES" sz="1600" b="0" i="0" u="none" strike="noStrike" cap="none" spc="0" normalizeH="0" baseline="0" noProof="0" dirty="0">
              <a:ln>
                <a:noFill/>
              </a:ln>
              <a:solidFill>
                <a:srgbClr val="333399"/>
              </a:solidFill>
              <a:effectLst/>
              <a:uLnTx/>
              <a:uFillTx/>
            </a:rPr>
            <a:t>para afrontar los singulares problemas que un embarazo puede plantear a este colectivo.</a:t>
          </a:r>
          <a:endParaRPr lang="es-ES" sz="1600" dirty="0"/>
        </a:p>
      </dgm:t>
    </dgm:pt>
    <dgm:pt modelId="{26B8CEFF-BD2C-44EE-8761-2F0EE341020F}" type="parTrans" cxnId="{18762023-5FCD-4E99-8652-AA58EFA711DD}">
      <dgm:prSet/>
      <dgm:spPr/>
      <dgm:t>
        <a:bodyPr/>
        <a:lstStyle/>
        <a:p>
          <a:endParaRPr lang="es-ES"/>
        </a:p>
      </dgm:t>
    </dgm:pt>
    <dgm:pt modelId="{F4812C62-91DE-4378-9DB5-0E10E712B1D7}" type="sibTrans" cxnId="{18762023-5FCD-4E99-8652-AA58EFA711DD}">
      <dgm:prSet/>
      <dgm:spPr/>
      <dgm:t>
        <a:bodyPr/>
        <a:lstStyle/>
        <a:p>
          <a:endParaRPr lang="es-ES"/>
        </a:p>
      </dgm:t>
    </dgm:pt>
    <dgm:pt modelId="{43DB645E-E57E-44BF-985F-6CFD58CA097B}" type="pres">
      <dgm:prSet presAssocID="{82CA10A5-CDAC-4F9E-8EC4-96FFCCE8079F}" presName="Name0" presStyleCnt="0">
        <dgm:presLayoutVars>
          <dgm:dir/>
          <dgm:animLvl val="lvl"/>
          <dgm:resizeHandles val="exact"/>
        </dgm:presLayoutVars>
      </dgm:prSet>
      <dgm:spPr/>
      <dgm:t>
        <a:bodyPr/>
        <a:lstStyle/>
        <a:p>
          <a:endParaRPr lang="es-ES"/>
        </a:p>
      </dgm:t>
    </dgm:pt>
    <dgm:pt modelId="{79230EFF-9625-417C-933E-CD04A0DDBFC5}" type="pres">
      <dgm:prSet presAssocID="{0FA35D3D-87C9-4136-9990-4F7B58B39B83}" presName="linNode" presStyleCnt="0"/>
      <dgm:spPr/>
    </dgm:pt>
    <dgm:pt modelId="{34DBAEEE-3D20-4927-BCA3-8B73157F2F94}" type="pres">
      <dgm:prSet presAssocID="{0FA35D3D-87C9-4136-9990-4F7B58B39B83}" presName="parentText" presStyleLbl="node1" presStyleIdx="0" presStyleCnt="3" custScaleX="94137">
        <dgm:presLayoutVars>
          <dgm:chMax val="1"/>
          <dgm:bulletEnabled val="1"/>
        </dgm:presLayoutVars>
      </dgm:prSet>
      <dgm:spPr/>
      <dgm:t>
        <a:bodyPr/>
        <a:lstStyle/>
        <a:p>
          <a:endParaRPr lang="es-ES"/>
        </a:p>
      </dgm:t>
    </dgm:pt>
    <dgm:pt modelId="{6F1B3670-0B70-4796-B2AC-F3ECD6B8CB6D}" type="pres">
      <dgm:prSet presAssocID="{0FA35D3D-87C9-4136-9990-4F7B58B39B83}" presName="descendantText" presStyleLbl="alignAccFollowNode1" presStyleIdx="0" presStyleCnt="3">
        <dgm:presLayoutVars>
          <dgm:bulletEnabled val="1"/>
        </dgm:presLayoutVars>
      </dgm:prSet>
      <dgm:spPr/>
      <dgm:t>
        <a:bodyPr/>
        <a:lstStyle/>
        <a:p>
          <a:endParaRPr lang="es-ES"/>
        </a:p>
      </dgm:t>
    </dgm:pt>
    <dgm:pt modelId="{470BBF21-B415-4015-9F32-D8EFDEABE395}" type="pres">
      <dgm:prSet presAssocID="{7B8B905E-4421-4E4F-BBBF-CE27A58544A1}" presName="sp" presStyleCnt="0"/>
      <dgm:spPr/>
    </dgm:pt>
    <dgm:pt modelId="{0B8B3E1B-B903-474A-A5CB-B02FF45E3F45}" type="pres">
      <dgm:prSet presAssocID="{15EFF234-0597-49E8-BD47-D74DF3296B42}" presName="linNode" presStyleCnt="0"/>
      <dgm:spPr/>
    </dgm:pt>
    <dgm:pt modelId="{E35E7BA2-6104-4D92-91FA-951A30F57214}" type="pres">
      <dgm:prSet presAssocID="{15EFF234-0597-49E8-BD47-D74DF3296B42}" presName="parentText" presStyleLbl="node1" presStyleIdx="1" presStyleCnt="3" custScaleX="94137">
        <dgm:presLayoutVars>
          <dgm:chMax val="1"/>
          <dgm:bulletEnabled val="1"/>
        </dgm:presLayoutVars>
      </dgm:prSet>
      <dgm:spPr/>
      <dgm:t>
        <a:bodyPr/>
        <a:lstStyle/>
        <a:p>
          <a:endParaRPr lang="es-ES"/>
        </a:p>
      </dgm:t>
    </dgm:pt>
    <dgm:pt modelId="{00098BF2-509B-4397-8275-3C4DFC01F255}" type="pres">
      <dgm:prSet presAssocID="{15EFF234-0597-49E8-BD47-D74DF3296B42}" presName="descendantText" presStyleLbl="alignAccFollowNode1" presStyleIdx="1" presStyleCnt="3">
        <dgm:presLayoutVars>
          <dgm:bulletEnabled val="1"/>
        </dgm:presLayoutVars>
      </dgm:prSet>
      <dgm:spPr/>
      <dgm:t>
        <a:bodyPr/>
        <a:lstStyle/>
        <a:p>
          <a:endParaRPr lang="es-ES"/>
        </a:p>
      </dgm:t>
    </dgm:pt>
    <dgm:pt modelId="{EE08446E-6257-473F-95AD-603604F94289}" type="pres">
      <dgm:prSet presAssocID="{3361C240-E8F6-4224-AE93-055390569A7F}" presName="sp" presStyleCnt="0"/>
      <dgm:spPr/>
    </dgm:pt>
    <dgm:pt modelId="{A00F330F-539D-4DF5-98D0-035F38CD8E93}" type="pres">
      <dgm:prSet presAssocID="{FCC7CEC2-5E4B-4AB9-8C22-1915142CBA82}" presName="linNode" presStyleCnt="0"/>
      <dgm:spPr/>
    </dgm:pt>
    <dgm:pt modelId="{CCAFDEB4-B2DB-48F2-9B69-94D4645CB816}" type="pres">
      <dgm:prSet presAssocID="{FCC7CEC2-5E4B-4AB9-8C22-1915142CBA82}" presName="parentText" presStyleLbl="node1" presStyleIdx="2" presStyleCnt="3" custScaleX="94137">
        <dgm:presLayoutVars>
          <dgm:chMax val="1"/>
          <dgm:bulletEnabled val="1"/>
        </dgm:presLayoutVars>
      </dgm:prSet>
      <dgm:spPr/>
      <dgm:t>
        <a:bodyPr/>
        <a:lstStyle/>
        <a:p>
          <a:endParaRPr lang="es-ES"/>
        </a:p>
      </dgm:t>
    </dgm:pt>
    <dgm:pt modelId="{7C09BC0D-02B6-4D3F-8AF7-8529D6AB63A4}" type="pres">
      <dgm:prSet presAssocID="{FCC7CEC2-5E4B-4AB9-8C22-1915142CBA82}" presName="descendantText" presStyleLbl="alignAccFollowNode1" presStyleIdx="2" presStyleCnt="3">
        <dgm:presLayoutVars>
          <dgm:bulletEnabled val="1"/>
        </dgm:presLayoutVars>
      </dgm:prSet>
      <dgm:spPr/>
      <dgm:t>
        <a:bodyPr/>
        <a:lstStyle/>
        <a:p>
          <a:endParaRPr lang="es-ES"/>
        </a:p>
      </dgm:t>
    </dgm:pt>
  </dgm:ptLst>
  <dgm:cxnLst>
    <dgm:cxn modelId="{22F7F89F-0EEF-473B-9E20-B2D9B29BBB8A}" type="presOf" srcId="{0350D858-3270-4397-B05A-50007731ACE9}" destId="{6F1B3670-0B70-4796-B2AC-F3ECD6B8CB6D}" srcOrd="0" destOrd="0" presId="urn:microsoft.com/office/officeart/2005/8/layout/vList5"/>
    <dgm:cxn modelId="{980D05AD-55E6-4FB3-AC4E-D0E14972FCE8}" type="presOf" srcId="{2C9897FB-3E55-4973-A2C4-F972FB0622C3}" destId="{7C09BC0D-02B6-4D3F-8AF7-8529D6AB63A4}" srcOrd="0" destOrd="0" presId="urn:microsoft.com/office/officeart/2005/8/layout/vList5"/>
    <dgm:cxn modelId="{BEFB899B-DAE4-4EEB-B44B-FE3362CF4FD2}" type="presOf" srcId="{15EFF234-0597-49E8-BD47-D74DF3296B42}" destId="{E35E7BA2-6104-4D92-91FA-951A30F57214}" srcOrd="0" destOrd="0" presId="urn:microsoft.com/office/officeart/2005/8/layout/vList5"/>
    <dgm:cxn modelId="{BC59B988-3A84-426C-95D1-C86A6CF69088}" type="presOf" srcId="{DE9EC8A4-7860-4C9F-9D82-847B7F62861B}" destId="{00098BF2-509B-4397-8275-3C4DFC01F255}" srcOrd="0" destOrd="0" presId="urn:microsoft.com/office/officeart/2005/8/layout/vList5"/>
    <dgm:cxn modelId="{CD41CCE7-4B1E-4FB7-91C0-0DCA896461EA}" type="presOf" srcId="{FCC7CEC2-5E4B-4AB9-8C22-1915142CBA82}" destId="{CCAFDEB4-B2DB-48F2-9B69-94D4645CB816}" srcOrd="0" destOrd="0" presId="urn:microsoft.com/office/officeart/2005/8/layout/vList5"/>
    <dgm:cxn modelId="{682A5FE4-1E4F-41A6-90A0-44EB164FD3A5}" srcId="{82CA10A5-CDAC-4F9E-8EC4-96FFCCE8079F}" destId="{FCC7CEC2-5E4B-4AB9-8C22-1915142CBA82}" srcOrd="2" destOrd="0" parTransId="{5E9706DF-1A45-4DC3-852C-0713B38F4FD4}" sibTransId="{612BFC54-2D37-4C8D-B4ED-5B00A92CF54D}"/>
    <dgm:cxn modelId="{2ED15DDB-F9AF-49E9-A899-CD7402244B00}" type="presOf" srcId="{0FA35D3D-87C9-4136-9990-4F7B58B39B83}" destId="{34DBAEEE-3D20-4927-BCA3-8B73157F2F94}" srcOrd="0" destOrd="0" presId="urn:microsoft.com/office/officeart/2005/8/layout/vList5"/>
    <dgm:cxn modelId="{3BBCB6D4-42E5-4222-8231-8501E1538109}" srcId="{0FA35D3D-87C9-4136-9990-4F7B58B39B83}" destId="{0350D858-3270-4397-B05A-50007731ACE9}" srcOrd="0" destOrd="0" parTransId="{A7459480-8D95-4F6D-A174-FBE632C65338}" sibTransId="{497E5383-4B20-490E-B06D-A2E454FC8CE7}"/>
    <dgm:cxn modelId="{50837965-4BD7-4526-8643-A68C3E73D497}" srcId="{82CA10A5-CDAC-4F9E-8EC4-96FFCCE8079F}" destId="{15EFF234-0597-49E8-BD47-D74DF3296B42}" srcOrd="1" destOrd="0" parTransId="{A4488FE0-1203-4E00-8F8C-70C5C114DEF0}" sibTransId="{3361C240-E8F6-4224-AE93-055390569A7F}"/>
    <dgm:cxn modelId="{A580789B-6359-445C-A565-3705C485CF77}" type="presOf" srcId="{82CA10A5-CDAC-4F9E-8EC4-96FFCCE8079F}" destId="{43DB645E-E57E-44BF-985F-6CFD58CA097B}" srcOrd="0" destOrd="0" presId="urn:microsoft.com/office/officeart/2005/8/layout/vList5"/>
    <dgm:cxn modelId="{4799439F-4385-46C7-A9E6-700F62FAB362}" srcId="{15EFF234-0597-49E8-BD47-D74DF3296B42}" destId="{DE9EC8A4-7860-4C9F-9D82-847B7F62861B}" srcOrd="0" destOrd="0" parTransId="{54FF6866-F9FC-4403-81A1-C600CDFE33D1}" sibTransId="{7496D529-04A3-4A7D-88D1-74DEBF528CA6}"/>
    <dgm:cxn modelId="{845964B7-03F9-449C-A7D8-5B6C3171B1DD}" srcId="{82CA10A5-CDAC-4F9E-8EC4-96FFCCE8079F}" destId="{0FA35D3D-87C9-4136-9990-4F7B58B39B83}" srcOrd="0" destOrd="0" parTransId="{CDC2BA8D-2659-402B-A67B-053DCD60BEF6}" sibTransId="{7B8B905E-4421-4E4F-BBBF-CE27A58544A1}"/>
    <dgm:cxn modelId="{18762023-5FCD-4E99-8652-AA58EFA711DD}" srcId="{FCC7CEC2-5E4B-4AB9-8C22-1915142CBA82}" destId="{2C9897FB-3E55-4973-A2C4-F972FB0622C3}" srcOrd="0" destOrd="0" parTransId="{26B8CEFF-BD2C-44EE-8761-2F0EE341020F}" sibTransId="{F4812C62-91DE-4378-9DB5-0E10E712B1D7}"/>
    <dgm:cxn modelId="{A68BE450-1B4E-4160-AFA9-58C390A7BD3F}" type="presParOf" srcId="{43DB645E-E57E-44BF-985F-6CFD58CA097B}" destId="{79230EFF-9625-417C-933E-CD04A0DDBFC5}" srcOrd="0" destOrd="0" presId="urn:microsoft.com/office/officeart/2005/8/layout/vList5"/>
    <dgm:cxn modelId="{BD1D8A1E-E727-413E-AE89-71039BE1FEED}" type="presParOf" srcId="{79230EFF-9625-417C-933E-CD04A0DDBFC5}" destId="{34DBAEEE-3D20-4927-BCA3-8B73157F2F94}" srcOrd="0" destOrd="0" presId="urn:microsoft.com/office/officeart/2005/8/layout/vList5"/>
    <dgm:cxn modelId="{CACD0061-4CB7-4FD4-9269-37C46169D179}" type="presParOf" srcId="{79230EFF-9625-417C-933E-CD04A0DDBFC5}" destId="{6F1B3670-0B70-4796-B2AC-F3ECD6B8CB6D}" srcOrd="1" destOrd="0" presId="urn:microsoft.com/office/officeart/2005/8/layout/vList5"/>
    <dgm:cxn modelId="{16E6221C-927F-4290-AD9B-FF5B2FDEFB4B}" type="presParOf" srcId="{43DB645E-E57E-44BF-985F-6CFD58CA097B}" destId="{470BBF21-B415-4015-9F32-D8EFDEABE395}" srcOrd="1" destOrd="0" presId="urn:microsoft.com/office/officeart/2005/8/layout/vList5"/>
    <dgm:cxn modelId="{F741CBC6-0AB2-4816-8000-A8BFA5D6A6F2}" type="presParOf" srcId="{43DB645E-E57E-44BF-985F-6CFD58CA097B}" destId="{0B8B3E1B-B903-474A-A5CB-B02FF45E3F45}" srcOrd="2" destOrd="0" presId="urn:microsoft.com/office/officeart/2005/8/layout/vList5"/>
    <dgm:cxn modelId="{A14697AD-7BC4-47E1-A5E0-BD092E427C4F}" type="presParOf" srcId="{0B8B3E1B-B903-474A-A5CB-B02FF45E3F45}" destId="{E35E7BA2-6104-4D92-91FA-951A30F57214}" srcOrd="0" destOrd="0" presId="urn:microsoft.com/office/officeart/2005/8/layout/vList5"/>
    <dgm:cxn modelId="{89923435-B093-4639-A7B9-8897D2796F53}" type="presParOf" srcId="{0B8B3E1B-B903-474A-A5CB-B02FF45E3F45}" destId="{00098BF2-509B-4397-8275-3C4DFC01F255}" srcOrd="1" destOrd="0" presId="urn:microsoft.com/office/officeart/2005/8/layout/vList5"/>
    <dgm:cxn modelId="{A7F4BDAB-0B33-4ED1-9810-02B38E88CF10}" type="presParOf" srcId="{43DB645E-E57E-44BF-985F-6CFD58CA097B}" destId="{EE08446E-6257-473F-95AD-603604F94289}" srcOrd="3" destOrd="0" presId="urn:microsoft.com/office/officeart/2005/8/layout/vList5"/>
    <dgm:cxn modelId="{D260C4A3-340D-4492-A333-BDA3AAFDC2C0}" type="presParOf" srcId="{43DB645E-E57E-44BF-985F-6CFD58CA097B}" destId="{A00F330F-539D-4DF5-98D0-035F38CD8E93}" srcOrd="4" destOrd="0" presId="urn:microsoft.com/office/officeart/2005/8/layout/vList5"/>
    <dgm:cxn modelId="{D085FC1C-7905-4064-8CB6-D3E874F27219}" type="presParOf" srcId="{A00F330F-539D-4DF5-98D0-035F38CD8E93}" destId="{CCAFDEB4-B2DB-48F2-9B69-94D4645CB816}" srcOrd="0" destOrd="0" presId="urn:microsoft.com/office/officeart/2005/8/layout/vList5"/>
    <dgm:cxn modelId="{F647EF6B-B494-421F-9F48-6BA87658F3A3}" type="presParOf" srcId="{A00F330F-539D-4DF5-98D0-035F38CD8E93}" destId="{7C09BC0D-02B6-4D3F-8AF7-8529D6AB63A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0AE927B-262E-4C3E-8AEC-835A5030279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
        </a:p>
      </dgm:t>
    </dgm:pt>
    <dgm:pt modelId="{7A39721C-2481-4C22-84D2-1D6DC0AED71B}">
      <dgm:prSet phldrT="[Texto]" custT="1"/>
      <dgm:spPr>
        <a:solidFill>
          <a:srgbClr val="000099"/>
        </a:solidFill>
      </dgm:spPr>
      <dgm:t>
        <a:bodyPr/>
        <a:lstStyle/>
        <a:p>
          <a:r>
            <a:rPr kumimoji="0" lang="es-ES" sz="1800" b="1" i="0" u="none" strike="noStrike" cap="none" spc="0" normalizeH="0" baseline="0" noProof="0" dirty="0">
              <a:ln>
                <a:noFill/>
              </a:ln>
              <a:solidFill>
                <a:schemeClr val="bg1"/>
              </a:solidFill>
              <a:effectLst/>
              <a:uLnTx/>
              <a:uFillTx/>
            </a:rPr>
            <a:t>24. Impulsar  </a:t>
          </a:r>
          <a:r>
            <a:rPr lang="es-ES" sz="1800" b="1" dirty="0">
              <a:solidFill>
                <a:schemeClr val="bg1"/>
              </a:solidFill>
            </a:rPr>
            <a:t>los </a:t>
          </a:r>
          <a:r>
            <a:rPr lang="es-ES" altLang="zh-CN" sz="1800" b="1" dirty="0">
              <a:solidFill>
                <a:schemeClr val="bg1"/>
              </a:solidFill>
              <a:cs typeface="Arial" charset="0"/>
            </a:rPr>
            <a:t>Centros de Orientación Familiar </a:t>
          </a:r>
          <a:r>
            <a:rPr lang="es-ES" altLang="zh-CN" sz="1800" b="0" dirty="0">
              <a:solidFill>
                <a:schemeClr val="bg1"/>
              </a:solidFill>
              <a:cs typeface="Arial" charset="0"/>
            </a:rPr>
            <a:t>(públicos o privados)</a:t>
          </a:r>
          <a:endParaRPr lang="es-ES" sz="1800" b="0" dirty="0">
            <a:solidFill>
              <a:schemeClr val="bg1"/>
            </a:solidFill>
          </a:endParaRPr>
        </a:p>
      </dgm:t>
    </dgm:pt>
    <dgm:pt modelId="{41392482-CC92-4806-8AE7-B2D7247689E7}" type="parTrans" cxnId="{C38FB4B7-4D69-4E26-8BCC-4810CCF4F451}">
      <dgm:prSet/>
      <dgm:spPr/>
      <dgm:t>
        <a:bodyPr/>
        <a:lstStyle/>
        <a:p>
          <a:endParaRPr lang="es-ES" sz="1800">
            <a:solidFill>
              <a:schemeClr val="bg1"/>
            </a:solidFill>
          </a:endParaRPr>
        </a:p>
      </dgm:t>
    </dgm:pt>
    <dgm:pt modelId="{760C6D66-F191-46A1-ABBA-9B6845305E3E}" type="sibTrans" cxnId="{C38FB4B7-4D69-4E26-8BCC-4810CCF4F451}">
      <dgm:prSet custT="1"/>
      <dgm:spPr/>
      <dgm:t>
        <a:bodyPr/>
        <a:lstStyle/>
        <a:p>
          <a:endParaRPr lang="es-ES" sz="1800">
            <a:solidFill>
              <a:schemeClr val="bg1"/>
            </a:solidFill>
          </a:endParaRPr>
        </a:p>
      </dgm:t>
    </dgm:pt>
    <dgm:pt modelId="{F42FE417-8245-4A9D-BC74-58CC9E293037}">
      <dgm:prSet phldrT="[Texto]" custT="1"/>
      <dgm:spPr>
        <a:solidFill>
          <a:srgbClr val="000099"/>
        </a:solidFill>
      </dgm:spPr>
      <dgm:t>
        <a:bodyPr/>
        <a:lstStyle/>
        <a:p>
          <a:r>
            <a:rPr kumimoji="0" lang="es-ES" sz="1800" b="1" i="0" u="none" strike="noStrike" cap="none" spc="0" normalizeH="0" baseline="0" noProof="0" dirty="0">
              <a:ln>
                <a:noFill/>
              </a:ln>
              <a:solidFill>
                <a:schemeClr val="bg1"/>
              </a:solidFill>
              <a:effectLst/>
              <a:uLnTx/>
              <a:uFillTx/>
              <a:cs typeface="Arial" charset="0"/>
            </a:rPr>
            <a:t>26. Promover  la e</a:t>
          </a:r>
          <a:r>
            <a:rPr lang="es-ES_tradnl" altLang="zh-CN" sz="1800" b="1" dirty="0" err="1">
              <a:solidFill>
                <a:schemeClr val="bg1"/>
              </a:solidFill>
              <a:cs typeface="Arial" charset="0"/>
            </a:rPr>
            <a:t>laboración</a:t>
          </a:r>
          <a:r>
            <a:rPr lang="es-ES_tradnl" altLang="zh-CN" sz="1800" b="1" dirty="0">
              <a:solidFill>
                <a:schemeClr val="bg1"/>
              </a:solidFill>
              <a:cs typeface="Arial" charset="0"/>
            </a:rPr>
            <a:t> de una Ley de Prevención y Mediación Familiar.</a:t>
          </a:r>
          <a:endParaRPr lang="es-ES" sz="1800" dirty="0">
            <a:solidFill>
              <a:schemeClr val="bg1"/>
            </a:solidFill>
          </a:endParaRPr>
        </a:p>
      </dgm:t>
    </dgm:pt>
    <dgm:pt modelId="{2C2A8D2B-676D-4574-989A-616D356E4E96}" type="parTrans" cxnId="{ECA317FC-620D-4D43-88CF-541E4B374496}">
      <dgm:prSet/>
      <dgm:spPr/>
      <dgm:t>
        <a:bodyPr/>
        <a:lstStyle/>
        <a:p>
          <a:endParaRPr lang="es-ES" sz="1800">
            <a:solidFill>
              <a:schemeClr val="bg1"/>
            </a:solidFill>
          </a:endParaRPr>
        </a:p>
      </dgm:t>
    </dgm:pt>
    <dgm:pt modelId="{CB989107-384F-4D5C-98B7-F72F49517F5A}" type="sibTrans" cxnId="{ECA317FC-620D-4D43-88CF-541E4B374496}">
      <dgm:prSet custT="1"/>
      <dgm:spPr/>
      <dgm:t>
        <a:bodyPr/>
        <a:lstStyle/>
        <a:p>
          <a:endParaRPr lang="es-ES" sz="1800">
            <a:solidFill>
              <a:schemeClr val="bg1"/>
            </a:solidFill>
          </a:endParaRPr>
        </a:p>
      </dgm:t>
    </dgm:pt>
    <dgm:pt modelId="{F15ADB53-F36D-4822-AD5F-C5A7608A1FDF}">
      <dgm:prSet phldrT="[Texto]" custT="1"/>
      <dgm:spPr>
        <a:solidFill>
          <a:srgbClr val="000099"/>
        </a:solidFill>
      </dgm:spPr>
      <dgm:t>
        <a:bodyPr/>
        <a:lstStyle/>
        <a:p>
          <a:r>
            <a:rPr kumimoji="0" lang="es-ES_tradnl" sz="1800" b="1" i="0" u="none" strike="noStrike" cap="none" spc="0" normalizeH="0" baseline="0" noProof="0" dirty="0">
              <a:ln>
                <a:noFill/>
              </a:ln>
              <a:solidFill>
                <a:schemeClr val="bg1"/>
              </a:solidFill>
              <a:effectLst/>
              <a:uLnTx/>
              <a:uFillTx/>
              <a:cs typeface="Arial" charset="0"/>
            </a:rPr>
            <a:t>27. Realización de </a:t>
          </a:r>
          <a:r>
            <a:rPr lang="es-ES_tradnl" altLang="zh-CN" sz="1800" b="1" dirty="0">
              <a:solidFill>
                <a:schemeClr val="bg1"/>
              </a:solidFill>
              <a:cs typeface="Arial" charset="0"/>
            </a:rPr>
            <a:t>estudios y encuestas que permitan conocer las causas de la ruptura familiar </a:t>
          </a:r>
          <a:endParaRPr lang="es-ES" sz="1800" dirty="0">
            <a:solidFill>
              <a:schemeClr val="bg1"/>
            </a:solidFill>
          </a:endParaRPr>
        </a:p>
      </dgm:t>
    </dgm:pt>
    <dgm:pt modelId="{9A23A64B-E0A8-4159-B8C8-A8E295BF8A49}" type="parTrans" cxnId="{24503685-41DF-4C89-B525-38926EA16E3D}">
      <dgm:prSet/>
      <dgm:spPr/>
      <dgm:t>
        <a:bodyPr/>
        <a:lstStyle/>
        <a:p>
          <a:endParaRPr lang="es-ES" sz="1800">
            <a:solidFill>
              <a:schemeClr val="bg1"/>
            </a:solidFill>
          </a:endParaRPr>
        </a:p>
      </dgm:t>
    </dgm:pt>
    <dgm:pt modelId="{66267BA5-43A2-42AD-AD9B-B872C80D7F42}" type="sibTrans" cxnId="{24503685-41DF-4C89-B525-38926EA16E3D}">
      <dgm:prSet custT="1"/>
      <dgm:spPr/>
      <dgm:t>
        <a:bodyPr/>
        <a:lstStyle/>
        <a:p>
          <a:endParaRPr lang="es-ES" sz="1800">
            <a:solidFill>
              <a:schemeClr val="bg1"/>
            </a:solidFill>
          </a:endParaRPr>
        </a:p>
      </dgm:t>
    </dgm:pt>
    <dgm:pt modelId="{762A7F7E-042F-4FB0-BD90-EBD7D4E81793}">
      <dgm:prSet phldrT="[Texto]" custT="1"/>
      <dgm:spPr>
        <a:solidFill>
          <a:srgbClr val="000099"/>
        </a:solidFill>
      </dgm:spPr>
      <dgm:t>
        <a:bodyPr/>
        <a:lstStyle/>
        <a:p>
          <a:r>
            <a:rPr kumimoji="0" lang="es-ES" sz="1800" b="1" i="0" u="none" strike="noStrike" cap="none" spc="0" normalizeH="0" baseline="0" noProof="0" dirty="0">
              <a:ln>
                <a:noFill/>
              </a:ln>
              <a:solidFill>
                <a:schemeClr val="bg1"/>
              </a:solidFill>
              <a:effectLst/>
              <a:uLnTx/>
              <a:uFillTx/>
            </a:rPr>
            <a:t>25. Establecer mecanismos de apoyo y reflexión para familias en crisis o ruptura</a:t>
          </a:r>
          <a:endParaRPr lang="es-ES" sz="1800" dirty="0">
            <a:solidFill>
              <a:schemeClr val="bg1"/>
            </a:solidFill>
          </a:endParaRPr>
        </a:p>
      </dgm:t>
    </dgm:pt>
    <dgm:pt modelId="{24A22EDB-6A49-4E73-B130-114107822E84}" type="parTrans" cxnId="{F7315BE2-C6C0-4059-922E-206DFB9C761A}">
      <dgm:prSet/>
      <dgm:spPr/>
      <dgm:t>
        <a:bodyPr/>
        <a:lstStyle/>
        <a:p>
          <a:endParaRPr lang="es-ES"/>
        </a:p>
      </dgm:t>
    </dgm:pt>
    <dgm:pt modelId="{804A8863-0BE9-449D-B66D-F6B0BDC951C3}" type="sibTrans" cxnId="{F7315BE2-C6C0-4059-922E-206DFB9C761A}">
      <dgm:prSet/>
      <dgm:spPr/>
      <dgm:t>
        <a:bodyPr/>
        <a:lstStyle/>
        <a:p>
          <a:endParaRPr lang="es-ES"/>
        </a:p>
      </dgm:t>
    </dgm:pt>
    <dgm:pt modelId="{83C0BC2C-58D3-4328-B7FB-52B96C904D47}" type="pres">
      <dgm:prSet presAssocID="{00AE927B-262E-4C3E-8AEC-835A50302793}" presName="Name0" presStyleCnt="0">
        <dgm:presLayoutVars>
          <dgm:dir/>
          <dgm:resizeHandles val="exact"/>
        </dgm:presLayoutVars>
      </dgm:prSet>
      <dgm:spPr/>
      <dgm:t>
        <a:bodyPr/>
        <a:lstStyle/>
        <a:p>
          <a:endParaRPr lang="es-ES"/>
        </a:p>
      </dgm:t>
    </dgm:pt>
    <dgm:pt modelId="{046E26D6-5F31-4F23-934D-8A5879197500}" type="pres">
      <dgm:prSet presAssocID="{7A39721C-2481-4C22-84D2-1D6DC0AED71B}" presName="node" presStyleLbl="node1" presStyleIdx="0" presStyleCnt="4" custScaleX="170941" custScaleY="117811">
        <dgm:presLayoutVars>
          <dgm:bulletEnabled val="1"/>
        </dgm:presLayoutVars>
      </dgm:prSet>
      <dgm:spPr/>
      <dgm:t>
        <a:bodyPr/>
        <a:lstStyle/>
        <a:p>
          <a:endParaRPr lang="es-ES"/>
        </a:p>
      </dgm:t>
    </dgm:pt>
    <dgm:pt modelId="{C9F5F6B4-F23C-4F6B-9917-A56D87C9CF8E}" type="pres">
      <dgm:prSet presAssocID="{760C6D66-F191-46A1-ABBA-9B6845305E3E}" presName="sibTrans" presStyleLbl="sibTrans2D1" presStyleIdx="0" presStyleCnt="4"/>
      <dgm:spPr/>
      <dgm:t>
        <a:bodyPr/>
        <a:lstStyle/>
        <a:p>
          <a:endParaRPr lang="es-ES"/>
        </a:p>
      </dgm:t>
    </dgm:pt>
    <dgm:pt modelId="{DBE13D80-3CF6-449F-A130-0CC971997573}" type="pres">
      <dgm:prSet presAssocID="{760C6D66-F191-46A1-ABBA-9B6845305E3E}" presName="connectorText" presStyleLbl="sibTrans2D1" presStyleIdx="0" presStyleCnt="4"/>
      <dgm:spPr/>
      <dgm:t>
        <a:bodyPr/>
        <a:lstStyle/>
        <a:p>
          <a:endParaRPr lang="es-ES"/>
        </a:p>
      </dgm:t>
    </dgm:pt>
    <dgm:pt modelId="{88C37E26-FBEC-45D3-860D-D528B00344C8}" type="pres">
      <dgm:prSet presAssocID="{762A7F7E-042F-4FB0-BD90-EBD7D4E81793}" presName="node" presStyleLbl="node1" presStyleIdx="1" presStyleCnt="4" custScaleX="183749" custScaleY="117811" custRadScaleRad="124743" custRadScaleInc="-3230">
        <dgm:presLayoutVars>
          <dgm:bulletEnabled val="1"/>
        </dgm:presLayoutVars>
      </dgm:prSet>
      <dgm:spPr/>
      <dgm:t>
        <a:bodyPr/>
        <a:lstStyle/>
        <a:p>
          <a:endParaRPr lang="es-ES"/>
        </a:p>
      </dgm:t>
    </dgm:pt>
    <dgm:pt modelId="{E56927FD-2F19-43D0-9B97-EB63D33A1095}" type="pres">
      <dgm:prSet presAssocID="{804A8863-0BE9-449D-B66D-F6B0BDC951C3}" presName="sibTrans" presStyleLbl="sibTrans2D1" presStyleIdx="1" presStyleCnt="4"/>
      <dgm:spPr/>
      <dgm:t>
        <a:bodyPr/>
        <a:lstStyle/>
        <a:p>
          <a:endParaRPr lang="es-ES"/>
        </a:p>
      </dgm:t>
    </dgm:pt>
    <dgm:pt modelId="{6BBDF263-CB3F-4A1C-A1CA-B3E0B87262E3}" type="pres">
      <dgm:prSet presAssocID="{804A8863-0BE9-449D-B66D-F6B0BDC951C3}" presName="connectorText" presStyleLbl="sibTrans2D1" presStyleIdx="1" presStyleCnt="4"/>
      <dgm:spPr/>
      <dgm:t>
        <a:bodyPr/>
        <a:lstStyle/>
        <a:p>
          <a:endParaRPr lang="es-ES"/>
        </a:p>
      </dgm:t>
    </dgm:pt>
    <dgm:pt modelId="{33761AAC-BBE4-4EBD-86B8-B23E7A8EDCD6}" type="pres">
      <dgm:prSet presAssocID="{F42FE417-8245-4A9D-BC74-58CC9E293037}" presName="node" presStyleLbl="node1" presStyleIdx="2" presStyleCnt="4" custScaleX="170941" custScaleY="123065">
        <dgm:presLayoutVars>
          <dgm:bulletEnabled val="1"/>
        </dgm:presLayoutVars>
      </dgm:prSet>
      <dgm:spPr/>
      <dgm:t>
        <a:bodyPr/>
        <a:lstStyle/>
        <a:p>
          <a:endParaRPr lang="es-ES"/>
        </a:p>
      </dgm:t>
    </dgm:pt>
    <dgm:pt modelId="{C5090339-E29D-4B39-BFA3-2BF370839992}" type="pres">
      <dgm:prSet presAssocID="{CB989107-384F-4D5C-98B7-F72F49517F5A}" presName="sibTrans" presStyleLbl="sibTrans2D1" presStyleIdx="2" presStyleCnt="4"/>
      <dgm:spPr/>
      <dgm:t>
        <a:bodyPr/>
        <a:lstStyle/>
        <a:p>
          <a:endParaRPr lang="es-ES"/>
        </a:p>
      </dgm:t>
    </dgm:pt>
    <dgm:pt modelId="{77128154-08EE-462E-935F-9C67F952758E}" type="pres">
      <dgm:prSet presAssocID="{CB989107-384F-4D5C-98B7-F72F49517F5A}" presName="connectorText" presStyleLbl="sibTrans2D1" presStyleIdx="2" presStyleCnt="4"/>
      <dgm:spPr/>
      <dgm:t>
        <a:bodyPr/>
        <a:lstStyle/>
        <a:p>
          <a:endParaRPr lang="es-ES"/>
        </a:p>
      </dgm:t>
    </dgm:pt>
    <dgm:pt modelId="{7C240285-6378-4831-9BFF-9A71E2BD1232}" type="pres">
      <dgm:prSet presAssocID="{F15ADB53-F36D-4822-AD5F-C5A7608A1FDF}" presName="node" presStyleLbl="node1" presStyleIdx="3" presStyleCnt="4" custScaleX="181325" custScaleY="125112" custRadScaleRad="142721" custRadScaleInc="4516">
        <dgm:presLayoutVars>
          <dgm:bulletEnabled val="1"/>
        </dgm:presLayoutVars>
      </dgm:prSet>
      <dgm:spPr/>
      <dgm:t>
        <a:bodyPr/>
        <a:lstStyle/>
        <a:p>
          <a:endParaRPr lang="es-ES"/>
        </a:p>
      </dgm:t>
    </dgm:pt>
    <dgm:pt modelId="{9E720CD7-4E3F-4807-9306-7F3B19823D2B}" type="pres">
      <dgm:prSet presAssocID="{66267BA5-43A2-42AD-AD9B-B872C80D7F42}" presName="sibTrans" presStyleLbl="sibTrans2D1" presStyleIdx="3" presStyleCnt="4"/>
      <dgm:spPr/>
      <dgm:t>
        <a:bodyPr/>
        <a:lstStyle/>
        <a:p>
          <a:endParaRPr lang="es-ES"/>
        </a:p>
      </dgm:t>
    </dgm:pt>
    <dgm:pt modelId="{016BCE76-85F9-4C4B-80DD-04961D5DD753}" type="pres">
      <dgm:prSet presAssocID="{66267BA5-43A2-42AD-AD9B-B872C80D7F42}" presName="connectorText" presStyleLbl="sibTrans2D1" presStyleIdx="3" presStyleCnt="4"/>
      <dgm:spPr/>
      <dgm:t>
        <a:bodyPr/>
        <a:lstStyle/>
        <a:p>
          <a:endParaRPr lang="es-ES"/>
        </a:p>
      </dgm:t>
    </dgm:pt>
  </dgm:ptLst>
  <dgm:cxnLst>
    <dgm:cxn modelId="{ECA317FC-620D-4D43-88CF-541E4B374496}" srcId="{00AE927B-262E-4C3E-8AEC-835A50302793}" destId="{F42FE417-8245-4A9D-BC74-58CC9E293037}" srcOrd="2" destOrd="0" parTransId="{2C2A8D2B-676D-4574-989A-616D356E4E96}" sibTransId="{CB989107-384F-4D5C-98B7-F72F49517F5A}"/>
    <dgm:cxn modelId="{D3BDC2A1-858E-4D1C-B904-FDD65C9A03D2}" type="presOf" srcId="{CB989107-384F-4D5C-98B7-F72F49517F5A}" destId="{C5090339-E29D-4B39-BFA3-2BF370839992}" srcOrd="0" destOrd="0" presId="urn:microsoft.com/office/officeart/2005/8/layout/cycle7"/>
    <dgm:cxn modelId="{E989BF9B-E487-42B7-9DB2-240AC924FD4D}" type="presOf" srcId="{00AE927B-262E-4C3E-8AEC-835A50302793}" destId="{83C0BC2C-58D3-4328-B7FB-52B96C904D47}" srcOrd="0" destOrd="0" presId="urn:microsoft.com/office/officeart/2005/8/layout/cycle7"/>
    <dgm:cxn modelId="{3627EE1C-7659-4853-ACE7-C2962B392912}" type="presOf" srcId="{760C6D66-F191-46A1-ABBA-9B6845305E3E}" destId="{DBE13D80-3CF6-449F-A130-0CC971997573}" srcOrd="1" destOrd="0" presId="urn:microsoft.com/office/officeart/2005/8/layout/cycle7"/>
    <dgm:cxn modelId="{F8211CC5-E263-41E9-9FC3-9B863434A6DE}" type="presOf" srcId="{804A8863-0BE9-449D-B66D-F6B0BDC951C3}" destId="{6BBDF263-CB3F-4A1C-A1CA-B3E0B87262E3}" srcOrd="1" destOrd="0" presId="urn:microsoft.com/office/officeart/2005/8/layout/cycle7"/>
    <dgm:cxn modelId="{D1565F19-2327-47C0-8F06-AC912B394625}" type="presOf" srcId="{F42FE417-8245-4A9D-BC74-58CC9E293037}" destId="{33761AAC-BBE4-4EBD-86B8-B23E7A8EDCD6}" srcOrd="0" destOrd="0" presId="urn:microsoft.com/office/officeart/2005/8/layout/cycle7"/>
    <dgm:cxn modelId="{24503685-41DF-4C89-B525-38926EA16E3D}" srcId="{00AE927B-262E-4C3E-8AEC-835A50302793}" destId="{F15ADB53-F36D-4822-AD5F-C5A7608A1FDF}" srcOrd="3" destOrd="0" parTransId="{9A23A64B-E0A8-4159-B8C8-A8E295BF8A49}" sibTransId="{66267BA5-43A2-42AD-AD9B-B872C80D7F42}"/>
    <dgm:cxn modelId="{9809AD7B-2936-4B99-B662-B709AFA56BB5}" type="presOf" srcId="{7A39721C-2481-4C22-84D2-1D6DC0AED71B}" destId="{046E26D6-5F31-4F23-934D-8A5879197500}" srcOrd="0" destOrd="0" presId="urn:microsoft.com/office/officeart/2005/8/layout/cycle7"/>
    <dgm:cxn modelId="{5F7A5722-4C88-47F7-912C-E3148CD3B242}" type="presOf" srcId="{760C6D66-F191-46A1-ABBA-9B6845305E3E}" destId="{C9F5F6B4-F23C-4F6B-9917-A56D87C9CF8E}" srcOrd="0" destOrd="0" presId="urn:microsoft.com/office/officeart/2005/8/layout/cycle7"/>
    <dgm:cxn modelId="{77D7D33C-F931-4E71-AF6A-3CFCF3ED436E}" type="presOf" srcId="{66267BA5-43A2-42AD-AD9B-B872C80D7F42}" destId="{9E720CD7-4E3F-4807-9306-7F3B19823D2B}" srcOrd="0" destOrd="0" presId="urn:microsoft.com/office/officeart/2005/8/layout/cycle7"/>
    <dgm:cxn modelId="{102C71F5-938C-45E1-97CD-304591DB7C79}" type="presOf" srcId="{F15ADB53-F36D-4822-AD5F-C5A7608A1FDF}" destId="{7C240285-6378-4831-9BFF-9A71E2BD1232}" srcOrd="0" destOrd="0" presId="urn:microsoft.com/office/officeart/2005/8/layout/cycle7"/>
    <dgm:cxn modelId="{F7315BE2-C6C0-4059-922E-206DFB9C761A}" srcId="{00AE927B-262E-4C3E-8AEC-835A50302793}" destId="{762A7F7E-042F-4FB0-BD90-EBD7D4E81793}" srcOrd="1" destOrd="0" parTransId="{24A22EDB-6A49-4E73-B130-114107822E84}" sibTransId="{804A8863-0BE9-449D-B66D-F6B0BDC951C3}"/>
    <dgm:cxn modelId="{4B1BC93E-3E90-434F-8137-DABE73E86024}" type="presOf" srcId="{804A8863-0BE9-449D-B66D-F6B0BDC951C3}" destId="{E56927FD-2F19-43D0-9B97-EB63D33A1095}" srcOrd="0" destOrd="0" presId="urn:microsoft.com/office/officeart/2005/8/layout/cycle7"/>
    <dgm:cxn modelId="{4DF6BF2C-7891-421F-9D41-DDF64D2A36F1}" type="presOf" srcId="{762A7F7E-042F-4FB0-BD90-EBD7D4E81793}" destId="{88C37E26-FBEC-45D3-860D-D528B00344C8}" srcOrd="0" destOrd="0" presId="urn:microsoft.com/office/officeart/2005/8/layout/cycle7"/>
    <dgm:cxn modelId="{8188FC26-F732-4692-8592-05C6185BE3F6}" type="presOf" srcId="{CB989107-384F-4D5C-98B7-F72F49517F5A}" destId="{77128154-08EE-462E-935F-9C67F952758E}" srcOrd="1" destOrd="0" presId="urn:microsoft.com/office/officeart/2005/8/layout/cycle7"/>
    <dgm:cxn modelId="{221F960B-56FF-436C-B071-2D6D838D1C03}" type="presOf" srcId="{66267BA5-43A2-42AD-AD9B-B872C80D7F42}" destId="{016BCE76-85F9-4C4B-80DD-04961D5DD753}" srcOrd="1" destOrd="0" presId="urn:microsoft.com/office/officeart/2005/8/layout/cycle7"/>
    <dgm:cxn modelId="{C38FB4B7-4D69-4E26-8BCC-4810CCF4F451}" srcId="{00AE927B-262E-4C3E-8AEC-835A50302793}" destId="{7A39721C-2481-4C22-84D2-1D6DC0AED71B}" srcOrd="0" destOrd="0" parTransId="{41392482-CC92-4806-8AE7-B2D7247689E7}" sibTransId="{760C6D66-F191-46A1-ABBA-9B6845305E3E}"/>
    <dgm:cxn modelId="{78922AA8-8022-41F5-ABBE-4E31867C5C3D}" type="presParOf" srcId="{83C0BC2C-58D3-4328-B7FB-52B96C904D47}" destId="{046E26D6-5F31-4F23-934D-8A5879197500}" srcOrd="0" destOrd="0" presId="urn:microsoft.com/office/officeart/2005/8/layout/cycle7"/>
    <dgm:cxn modelId="{5FA99BA0-94DF-4ED8-A566-C0911F86DF53}" type="presParOf" srcId="{83C0BC2C-58D3-4328-B7FB-52B96C904D47}" destId="{C9F5F6B4-F23C-4F6B-9917-A56D87C9CF8E}" srcOrd="1" destOrd="0" presId="urn:microsoft.com/office/officeart/2005/8/layout/cycle7"/>
    <dgm:cxn modelId="{BBAE2E57-919B-4E14-B9E4-2772AC82A92C}" type="presParOf" srcId="{C9F5F6B4-F23C-4F6B-9917-A56D87C9CF8E}" destId="{DBE13D80-3CF6-449F-A130-0CC971997573}" srcOrd="0" destOrd="0" presId="urn:microsoft.com/office/officeart/2005/8/layout/cycle7"/>
    <dgm:cxn modelId="{E51D7CA4-05EF-438A-B8B5-45699BDB1970}" type="presParOf" srcId="{83C0BC2C-58D3-4328-B7FB-52B96C904D47}" destId="{88C37E26-FBEC-45D3-860D-D528B00344C8}" srcOrd="2" destOrd="0" presId="urn:microsoft.com/office/officeart/2005/8/layout/cycle7"/>
    <dgm:cxn modelId="{1CE751EE-61C8-4A4E-82BC-C8906F5B3427}" type="presParOf" srcId="{83C0BC2C-58D3-4328-B7FB-52B96C904D47}" destId="{E56927FD-2F19-43D0-9B97-EB63D33A1095}" srcOrd="3" destOrd="0" presId="urn:microsoft.com/office/officeart/2005/8/layout/cycle7"/>
    <dgm:cxn modelId="{79111ADB-D6BE-4F56-AC39-958965DF3858}" type="presParOf" srcId="{E56927FD-2F19-43D0-9B97-EB63D33A1095}" destId="{6BBDF263-CB3F-4A1C-A1CA-B3E0B87262E3}" srcOrd="0" destOrd="0" presId="urn:microsoft.com/office/officeart/2005/8/layout/cycle7"/>
    <dgm:cxn modelId="{1B05DC2B-53AC-40D6-A88A-9FAC40D394CD}" type="presParOf" srcId="{83C0BC2C-58D3-4328-B7FB-52B96C904D47}" destId="{33761AAC-BBE4-4EBD-86B8-B23E7A8EDCD6}" srcOrd="4" destOrd="0" presId="urn:microsoft.com/office/officeart/2005/8/layout/cycle7"/>
    <dgm:cxn modelId="{19E1CDF9-E127-48FF-A428-AD8C62CC03DD}" type="presParOf" srcId="{83C0BC2C-58D3-4328-B7FB-52B96C904D47}" destId="{C5090339-E29D-4B39-BFA3-2BF370839992}" srcOrd="5" destOrd="0" presId="urn:microsoft.com/office/officeart/2005/8/layout/cycle7"/>
    <dgm:cxn modelId="{3C62B3CA-E16B-4125-AEB7-0D9294D3068C}" type="presParOf" srcId="{C5090339-E29D-4B39-BFA3-2BF370839992}" destId="{77128154-08EE-462E-935F-9C67F952758E}" srcOrd="0" destOrd="0" presId="urn:microsoft.com/office/officeart/2005/8/layout/cycle7"/>
    <dgm:cxn modelId="{53F0585B-1B67-442B-A3B0-CAE1882E4E3D}" type="presParOf" srcId="{83C0BC2C-58D3-4328-B7FB-52B96C904D47}" destId="{7C240285-6378-4831-9BFF-9A71E2BD1232}" srcOrd="6" destOrd="0" presId="urn:microsoft.com/office/officeart/2005/8/layout/cycle7"/>
    <dgm:cxn modelId="{2469488F-A8F8-444B-85FA-24642833FB6D}" type="presParOf" srcId="{83C0BC2C-58D3-4328-B7FB-52B96C904D47}" destId="{9E720CD7-4E3F-4807-9306-7F3B19823D2B}" srcOrd="7" destOrd="0" presId="urn:microsoft.com/office/officeart/2005/8/layout/cycle7"/>
    <dgm:cxn modelId="{682CA317-373C-4F28-BAE7-73B37A466ADF}" type="presParOf" srcId="{9E720CD7-4E3F-4807-9306-7F3B19823D2B}" destId="{016BCE76-85F9-4C4B-80DD-04961D5DD753}"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2CA10A5-CDAC-4F9E-8EC4-96FFCCE8079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0FA35D3D-87C9-4136-9990-4F7B58B39B83}">
      <dgm:prSet phldrT="[Texto]" custT="1"/>
      <dgm:spPr>
        <a:solidFill>
          <a:srgbClr val="000099"/>
        </a:solidFill>
      </dgm:spPr>
      <dgm:t>
        <a:bodyPr/>
        <a:lstStyle/>
        <a:p>
          <a:r>
            <a:rPr lang="es-ES" altLang="zh-CN" sz="1800" b="1" dirty="0">
              <a:solidFill>
                <a:schemeClr val="bg1"/>
              </a:solidFill>
              <a:cs typeface="Arial" charset="0"/>
            </a:rPr>
            <a:t>IVA y otros</a:t>
          </a:r>
          <a:endParaRPr lang="es-ES" sz="1800" b="1" dirty="0">
            <a:solidFill>
              <a:schemeClr val="bg1"/>
            </a:solidFill>
          </a:endParaRPr>
        </a:p>
      </dgm:t>
    </dgm:pt>
    <dgm:pt modelId="{CDC2BA8D-2659-402B-A67B-053DCD60BEF6}" type="parTrans" cxnId="{845964B7-03F9-449C-A7D8-5B6C3171B1DD}">
      <dgm:prSet/>
      <dgm:spPr/>
      <dgm:t>
        <a:bodyPr/>
        <a:lstStyle/>
        <a:p>
          <a:endParaRPr lang="es-ES" sz="1600"/>
        </a:p>
      </dgm:t>
    </dgm:pt>
    <dgm:pt modelId="{7B8B905E-4421-4E4F-BBBF-CE27A58544A1}" type="sibTrans" cxnId="{845964B7-03F9-449C-A7D8-5B6C3171B1DD}">
      <dgm:prSet/>
      <dgm:spPr/>
      <dgm:t>
        <a:bodyPr/>
        <a:lstStyle/>
        <a:p>
          <a:endParaRPr lang="es-ES" sz="1600"/>
        </a:p>
      </dgm:t>
    </dgm:pt>
    <dgm:pt modelId="{0350D858-3270-4397-B05A-50007731ACE9}">
      <dgm:prSet phldrT="[Texto]" custT="1"/>
      <dgm:spPr/>
      <dgm:t>
        <a:bodyPr/>
        <a:lstStyle/>
        <a:p>
          <a:pPr algn="just"/>
          <a:r>
            <a:rPr lang="es-ES" altLang="zh-CN" sz="1600" b="1" dirty="0">
              <a:solidFill>
                <a:srgbClr val="C00000"/>
              </a:solidFill>
              <a:cs typeface="Arial" charset="0"/>
            </a:rPr>
            <a:t>28. Reducción del 50% del IVA </a:t>
          </a:r>
          <a:r>
            <a:rPr kumimoji="0" lang="es-ES" sz="1600" b="1" i="0" u="none" strike="noStrike" cap="none" spc="0" normalizeH="0" baseline="0" noProof="0" dirty="0">
              <a:ln>
                <a:noFill/>
              </a:ln>
              <a:solidFill>
                <a:srgbClr val="333399"/>
              </a:solidFill>
              <a:effectLst/>
              <a:uLnTx/>
              <a:uFillTx/>
              <a:cs typeface="Times New Roman" pitchFamily="18" charset="0"/>
            </a:rPr>
            <a:t>en las viviendas nuevas para las familias así como del Impuesto de Transmisiones Patrimoniales, etc., </a:t>
          </a:r>
          <a:r>
            <a:rPr kumimoji="0" lang="es-ES" sz="1400" b="1" i="0" u="none" strike="noStrike" cap="none" spc="0" normalizeH="0" baseline="0" noProof="0" dirty="0">
              <a:ln>
                <a:noFill/>
              </a:ln>
              <a:solidFill>
                <a:srgbClr val="333399"/>
              </a:solidFill>
              <a:effectLst/>
              <a:uLnTx/>
              <a:uFillTx/>
              <a:cs typeface="Times New Roman" pitchFamily="18" charset="0"/>
            </a:rPr>
            <a:t> </a:t>
          </a:r>
          <a:endParaRPr lang="es-ES" sz="1600" dirty="0"/>
        </a:p>
      </dgm:t>
    </dgm:pt>
    <dgm:pt modelId="{A7459480-8D95-4F6D-A174-FBE632C65338}" type="parTrans" cxnId="{3BBCB6D4-42E5-4222-8231-8501E1538109}">
      <dgm:prSet/>
      <dgm:spPr/>
      <dgm:t>
        <a:bodyPr/>
        <a:lstStyle/>
        <a:p>
          <a:endParaRPr lang="es-ES" sz="1600"/>
        </a:p>
      </dgm:t>
    </dgm:pt>
    <dgm:pt modelId="{497E5383-4B20-490E-B06D-A2E454FC8CE7}" type="sibTrans" cxnId="{3BBCB6D4-42E5-4222-8231-8501E1538109}">
      <dgm:prSet/>
      <dgm:spPr/>
      <dgm:t>
        <a:bodyPr/>
        <a:lstStyle/>
        <a:p>
          <a:endParaRPr lang="es-ES" sz="1600"/>
        </a:p>
      </dgm:t>
    </dgm:pt>
    <dgm:pt modelId="{FCC7CEC2-5E4B-4AB9-8C22-1915142CBA82}">
      <dgm:prSet phldrT="[Texto]" custT="1"/>
      <dgm:spPr>
        <a:solidFill>
          <a:srgbClr val="000099"/>
        </a:solidFill>
      </dgm:spPr>
      <dgm:t>
        <a:bodyPr/>
        <a:lstStyle/>
        <a:p>
          <a:r>
            <a:rPr lang="es-ES_tradnl" sz="1800" b="1" dirty="0">
              <a:solidFill>
                <a:schemeClr val="bg1"/>
              </a:solidFill>
              <a:cs typeface="Arial" charset="0"/>
            </a:rPr>
            <a:t>Familias jóvenes y/o con hijos</a:t>
          </a:r>
          <a:endParaRPr lang="es-ES" sz="1800" b="1" dirty="0">
            <a:solidFill>
              <a:schemeClr val="bg1"/>
            </a:solidFill>
            <a:cs typeface="Arial" charset="0"/>
          </a:endParaRPr>
        </a:p>
      </dgm:t>
    </dgm:pt>
    <dgm:pt modelId="{5E9706DF-1A45-4DC3-852C-0713B38F4FD4}" type="parTrans" cxnId="{682A5FE4-1E4F-41A6-90A0-44EB164FD3A5}">
      <dgm:prSet/>
      <dgm:spPr/>
      <dgm:t>
        <a:bodyPr/>
        <a:lstStyle/>
        <a:p>
          <a:endParaRPr lang="es-ES" sz="1600"/>
        </a:p>
      </dgm:t>
    </dgm:pt>
    <dgm:pt modelId="{612BFC54-2D37-4C8D-B4ED-5B00A92CF54D}" type="sibTrans" cxnId="{682A5FE4-1E4F-41A6-90A0-44EB164FD3A5}">
      <dgm:prSet/>
      <dgm:spPr/>
      <dgm:t>
        <a:bodyPr/>
        <a:lstStyle/>
        <a:p>
          <a:endParaRPr lang="es-ES" sz="1600"/>
        </a:p>
      </dgm:t>
    </dgm:pt>
    <dgm:pt modelId="{2C9897FB-3E55-4973-A2C4-F972FB0622C3}">
      <dgm:prSet phldrT="[Texto]" custT="1"/>
      <dgm:spPr/>
      <dgm:t>
        <a:bodyPr/>
        <a:lstStyle/>
        <a:p>
          <a:pPr algn="just"/>
          <a:r>
            <a:rPr lang="es-ES" altLang="zh-CN" sz="1600" b="1" dirty="0">
              <a:solidFill>
                <a:srgbClr val="C00000"/>
              </a:solidFill>
              <a:cs typeface="Arial" charset="0"/>
            </a:rPr>
            <a:t>29. Política de vivienda específica para familias jóvenes y familias con hijos.</a:t>
          </a:r>
          <a:endParaRPr lang="es-ES" sz="1600" dirty="0"/>
        </a:p>
      </dgm:t>
    </dgm:pt>
    <dgm:pt modelId="{26B8CEFF-BD2C-44EE-8761-2F0EE341020F}" type="parTrans" cxnId="{18762023-5FCD-4E99-8652-AA58EFA711DD}">
      <dgm:prSet/>
      <dgm:spPr/>
      <dgm:t>
        <a:bodyPr/>
        <a:lstStyle/>
        <a:p>
          <a:endParaRPr lang="es-ES" sz="1600"/>
        </a:p>
      </dgm:t>
    </dgm:pt>
    <dgm:pt modelId="{F4812C62-91DE-4378-9DB5-0E10E712B1D7}" type="sibTrans" cxnId="{18762023-5FCD-4E99-8652-AA58EFA711DD}">
      <dgm:prSet/>
      <dgm:spPr/>
      <dgm:t>
        <a:bodyPr/>
        <a:lstStyle/>
        <a:p>
          <a:endParaRPr lang="es-ES" sz="1600"/>
        </a:p>
      </dgm:t>
    </dgm:pt>
    <dgm:pt modelId="{B10F834B-A300-40B5-A15B-E182029C4961}">
      <dgm:prSet phldrT="[Texto]" custT="1"/>
      <dgm:spPr>
        <a:solidFill>
          <a:srgbClr val="000099"/>
        </a:solidFill>
      </dgm:spPr>
      <dgm:t>
        <a:bodyPr/>
        <a:lstStyle/>
        <a:p>
          <a:r>
            <a:rPr lang="es-ES_tradnl" sz="1800" b="1" dirty="0">
              <a:solidFill>
                <a:schemeClr val="bg1"/>
              </a:solidFill>
              <a:cs typeface="Arial" charset="0"/>
            </a:rPr>
            <a:t>Fiscalidad</a:t>
          </a:r>
          <a:endParaRPr lang="es-ES" sz="1800" b="1" dirty="0">
            <a:solidFill>
              <a:schemeClr val="bg1"/>
            </a:solidFill>
            <a:cs typeface="Arial" charset="0"/>
          </a:endParaRPr>
        </a:p>
      </dgm:t>
    </dgm:pt>
    <dgm:pt modelId="{41E4FDF8-56FC-404D-9E39-9D127FE60896}" type="parTrans" cxnId="{195D4E54-2C2D-488C-AD3C-19C56BB04F8C}">
      <dgm:prSet/>
      <dgm:spPr/>
      <dgm:t>
        <a:bodyPr/>
        <a:lstStyle/>
        <a:p>
          <a:endParaRPr lang="es-ES" sz="1600"/>
        </a:p>
      </dgm:t>
    </dgm:pt>
    <dgm:pt modelId="{C5BE78A5-2CB8-4A1F-82D5-7376F5F34708}" type="sibTrans" cxnId="{195D4E54-2C2D-488C-AD3C-19C56BB04F8C}">
      <dgm:prSet/>
      <dgm:spPr/>
      <dgm:t>
        <a:bodyPr/>
        <a:lstStyle/>
        <a:p>
          <a:endParaRPr lang="es-ES" sz="1600"/>
        </a:p>
      </dgm:t>
    </dgm:pt>
    <dgm:pt modelId="{1935A624-A541-4FA8-A004-3BC85760A2A5}">
      <dgm:prSet phldrT="[Texto]" custT="1"/>
      <dgm:spPr/>
      <dgm:t>
        <a:bodyPr/>
        <a:lstStyle/>
        <a:p>
          <a:pPr algn="just"/>
          <a:r>
            <a:rPr lang="es-ES_tradnl" altLang="zh-CN" sz="1600" b="1" dirty="0">
              <a:solidFill>
                <a:srgbClr val="C00000"/>
              </a:solidFill>
              <a:cs typeface="Arial" charset="0"/>
            </a:rPr>
            <a:t>30. Bonificaciones fiscales especiales para familias que alquilan la vivienda</a:t>
          </a:r>
          <a:r>
            <a:rPr kumimoji="0" lang="es-ES_tradnl" sz="1600" b="1" i="0" u="none" strike="noStrike" cap="none" spc="0" normalizeH="0" baseline="0" noProof="0" dirty="0">
              <a:ln>
                <a:noFill/>
              </a:ln>
              <a:solidFill>
                <a:srgbClr val="333399"/>
              </a:solidFill>
              <a:effectLst/>
              <a:uLnTx/>
              <a:uFillTx/>
            </a:rPr>
            <a:t>, especialmente si se trata de familias numerosas o con dependientes</a:t>
          </a:r>
          <a:endParaRPr lang="es-ES" sz="1600" dirty="0"/>
        </a:p>
      </dgm:t>
    </dgm:pt>
    <dgm:pt modelId="{B1F75F41-FBC6-4120-A618-04773D75CEDF}" type="parTrans" cxnId="{6E06AF91-D9A6-411E-BBBA-00FF3248387B}">
      <dgm:prSet/>
      <dgm:spPr/>
      <dgm:t>
        <a:bodyPr/>
        <a:lstStyle/>
        <a:p>
          <a:endParaRPr lang="es-ES" sz="1600"/>
        </a:p>
      </dgm:t>
    </dgm:pt>
    <dgm:pt modelId="{56460A46-FE21-4AC1-B53E-0130BE74F447}" type="sibTrans" cxnId="{6E06AF91-D9A6-411E-BBBA-00FF3248387B}">
      <dgm:prSet/>
      <dgm:spPr/>
      <dgm:t>
        <a:bodyPr/>
        <a:lstStyle/>
        <a:p>
          <a:endParaRPr lang="es-ES" sz="1600"/>
        </a:p>
      </dgm:t>
    </dgm:pt>
    <dgm:pt modelId="{43DB645E-E57E-44BF-985F-6CFD58CA097B}" type="pres">
      <dgm:prSet presAssocID="{82CA10A5-CDAC-4F9E-8EC4-96FFCCE8079F}" presName="Name0" presStyleCnt="0">
        <dgm:presLayoutVars>
          <dgm:dir/>
          <dgm:animLvl val="lvl"/>
          <dgm:resizeHandles val="exact"/>
        </dgm:presLayoutVars>
      </dgm:prSet>
      <dgm:spPr/>
      <dgm:t>
        <a:bodyPr/>
        <a:lstStyle/>
        <a:p>
          <a:endParaRPr lang="es-ES"/>
        </a:p>
      </dgm:t>
    </dgm:pt>
    <dgm:pt modelId="{79230EFF-9625-417C-933E-CD04A0DDBFC5}" type="pres">
      <dgm:prSet presAssocID="{0FA35D3D-87C9-4136-9990-4F7B58B39B83}" presName="linNode" presStyleCnt="0"/>
      <dgm:spPr/>
    </dgm:pt>
    <dgm:pt modelId="{34DBAEEE-3D20-4927-BCA3-8B73157F2F94}" type="pres">
      <dgm:prSet presAssocID="{0FA35D3D-87C9-4136-9990-4F7B58B39B83}" presName="parentText" presStyleLbl="node1" presStyleIdx="0" presStyleCnt="3" custScaleX="81818">
        <dgm:presLayoutVars>
          <dgm:chMax val="1"/>
          <dgm:bulletEnabled val="1"/>
        </dgm:presLayoutVars>
      </dgm:prSet>
      <dgm:spPr/>
      <dgm:t>
        <a:bodyPr/>
        <a:lstStyle/>
        <a:p>
          <a:endParaRPr lang="es-ES"/>
        </a:p>
      </dgm:t>
    </dgm:pt>
    <dgm:pt modelId="{6F1B3670-0B70-4796-B2AC-F3ECD6B8CB6D}" type="pres">
      <dgm:prSet presAssocID="{0FA35D3D-87C9-4136-9990-4F7B58B39B83}" presName="descendantText" presStyleLbl="alignAccFollowNode1" presStyleIdx="0" presStyleCnt="3">
        <dgm:presLayoutVars>
          <dgm:bulletEnabled val="1"/>
        </dgm:presLayoutVars>
      </dgm:prSet>
      <dgm:spPr/>
      <dgm:t>
        <a:bodyPr/>
        <a:lstStyle/>
        <a:p>
          <a:endParaRPr lang="es-ES"/>
        </a:p>
      </dgm:t>
    </dgm:pt>
    <dgm:pt modelId="{470BBF21-B415-4015-9F32-D8EFDEABE395}" type="pres">
      <dgm:prSet presAssocID="{7B8B905E-4421-4E4F-BBBF-CE27A58544A1}" presName="sp" presStyleCnt="0"/>
      <dgm:spPr/>
    </dgm:pt>
    <dgm:pt modelId="{A00F330F-539D-4DF5-98D0-035F38CD8E93}" type="pres">
      <dgm:prSet presAssocID="{FCC7CEC2-5E4B-4AB9-8C22-1915142CBA82}" presName="linNode" presStyleCnt="0"/>
      <dgm:spPr/>
    </dgm:pt>
    <dgm:pt modelId="{CCAFDEB4-B2DB-48F2-9B69-94D4645CB816}" type="pres">
      <dgm:prSet presAssocID="{FCC7CEC2-5E4B-4AB9-8C22-1915142CBA82}" presName="parentText" presStyleLbl="node1" presStyleIdx="1" presStyleCnt="3" custScaleX="81818">
        <dgm:presLayoutVars>
          <dgm:chMax val="1"/>
          <dgm:bulletEnabled val="1"/>
        </dgm:presLayoutVars>
      </dgm:prSet>
      <dgm:spPr/>
      <dgm:t>
        <a:bodyPr/>
        <a:lstStyle/>
        <a:p>
          <a:endParaRPr lang="es-ES"/>
        </a:p>
      </dgm:t>
    </dgm:pt>
    <dgm:pt modelId="{7C09BC0D-02B6-4D3F-8AF7-8529D6AB63A4}" type="pres">
      <dgm:prSet presAssocID="{FCC7CEC2-5E4B-4AB9-8C22-1915142CBA82}" presName="descendantText" presStyleLbl="alignAccFollowNode1" presStyleIdx="1" presStyleCnt="3">
        <dgm:presLayoutVars>
          <dgm:bulletEnabled val="1"/>
        </dgm:presLayoutVars>
      </dgm:prSet>
      <dgm:spPr/>
      <dgm:t>
        <a:bodyPr/>
        <a:lstStyle/>
        <a:p>
          <a:endParaRPr lang="es-ES"/>
        </a:p>
      </dgm:t>
    </dgm:pt>
    <dgm:pt modelId="{B00D9440-E0E7-497E-8250-C6D4DC471CFC}" type="pres">
      <dgm:prSet presAssocID="{612BFC54-2D37-4C8D-B4ED-5B00A92CF54D}" presName="sp" presStyleCnt="0"/>
      <dgm:spPr/>
    </dgm:pt>
    <dgm:pt modelId="{BB78D9F3-94B9-47D1-9920-2D8F924B2BBE}" type="pres">
      <dgm:prSet presAssocID="{B10F834B-A300-40B5-A15B-E182029C4961}" presName="linNode" presStyleCnt="0"/>
      <dgm:spPr/>
    </dgm:pt>
    <dgm:pt modelId="{769C98B3-3743-4076-96F4-81F9DE606CD4}" type="pres">
      <dgm:prSet presAssocID="{B10F834B-A300-40B5-A15B-E182029C4961}" presName="parentText" presStyleLbl="node1" presStyleIdx="2" presStyleCnt="3" custScaleX="80335">
        <dgm:presLayoutVars>
          <dgm:chMax val="1"/>
          <dgm:bulletEnabled val="1"/>
        </dgm:presLayoutVars>
      </dgm:prSet>
      <dgm:spPr/>
      <dgm:t>
        <a:bodyPr/>
        <a:lstStyle/>
        <a:p>
          <a:endParaRPr lang="es-ES"/>
        </a:p>
      </dgm:t>
    </dgm:pt>
    <dgm:pt modelId="{D8E80C25-B49B-4D26-8291-7717CD14468D}" type="pres">
      <dgm:prSet presAssocID="{B10F834B-A300-40B5-A15B-E182029C4961}" presName="descendantText" presStyleLbl="alignAccFollowNode1" presStyleIdx="2" presStyleCnt="3">
        <dgm:presLayoutVars>
          <dgm:bulletEnabled val="1"/>
        </dgm:presLayoutVars>
      </dgm:prSet>
      <dgm:spPr/>
      <dgm:t>
        <a:bodyPr/>
        <a:lstStyle/>
        <a:p>
          <a:endParaRPr lang="es-ES"/>
        </a:p>
      </dgm:t>
    </dgm:pt>
  </dgm:ptLst>
  <dgm:cxnLst>
    <dgm:cxn modelId="{9995D8FC-42F6-4F95-922C-9A6675BE5E97}" type="presOf" srcId="{0FA35D3D-87C9-4136-9990-4F7B58B39B83}" destId="{34DBAEEE-3D20-4927-BCA3-8B73157F2F94}" srcOrd="0" destOrd="0" presId="urn:microsoft.com/office/officeart/2005/8/layout/vList5"/>
    <dgm:cxn modelId="{C3889018-5667-41A6-83F2-A71CB6E5E3AD}" type="presOf" srcId="{82CA10A5-CDAC-4F9E-8EC4-96FFCCE8079F}" destId="{43DB645E-E57E-44BF-985F-6CFD58CA097B}" srcOrd="0" destOrd="0" presId="urn:microsoft.com/office/officeart/2005/8/layout/vList5"/>
    <dgm:cxn modelId="{845964B7-03F9-449C-A7D8-5B6C3171B1DD}" srcId="{82CA10A5-CDAC-4F9E-8EC4-96FFCCE8079F}" destId="{0FA35D3D-87C9-4136-9990-4F7B58B39B83}" srcOrd="0" destOrd="0" parTransId="{CDC2BA8D-2659-402B-A67B-053DCD60BEF6}" sibTransId="{7B8B905E-4421-4E4F-BBBF-CE27A58544A1}"/>
    <dgm:cxn modelId="{195D4E54-2C2D-488C-AD3C-19C56BB04F8C}" srcId="{82CA10A5-CDAC-4F9E-8EC4-96FFCCE8079F}" destId="{B10F834B-A300-40B5-A15B-E182029C4961}" srcOrd="2" destOrd="0" parTransId="{41E4FDF8-56FC-404D-9E39-9D127FE60896}" sibTransId="{C5BE78A5-2CB8-4A1F-82D5-7376F5F34708}"/>
    <dgm:cxn modelId="{6E06AF91-D9A6-411E-BBBA-00FF3248387B}" srcId="{B10F834B-A300-40B5-A15B-E182029C4961}" destId="{1935A624-A541-4FA8-A004-3BC85760A2A5}" srcOrd="0" destOrd="0" parTransId="{B1F75F41-FBC6-4120-A618-04773D75CEDF}" sibTransId="{56460A46-FE21-4AC1-B53E-0130BE74F447}"/>
    <dgm:cxn modelId="{682A5FE4-1E4F-41A6-90A0-44EB164FD3A5}" srcId="{82CA10A5-CDAC-4F9E-8EC4-96FFCCE8079F}" destId="{FCC7CEC2-5E4B-4AB9-8C22-1915142CBA82}" srcOrd="1" destOrd="0" parTransId="{5E9706DF-1A45-4DC3-852C-0713B38F4FD4}" sibTransId="{612BFC54-2D37-4C8D-B4ED-5B00A92CF54D}"/>
    <dgm:cxn modelId="{1793190A-D262-478A-ACDE-2429E63FB481}" type="presOf" srcId="{FCC7CEC2-5E4B-4AB9-8C22-1915142CBA82}" destId="{CCAFDEB4-B2DB-48F2-9B69-94D4645CB816}" srcOrd="0" destOrd="0" presId="urn:microsoft.com/office/officeart/2005/8/layout/vList5"/>
    <dgm:cxn modelId="{CA034E6E-4016-49AA-A986-D584E7B74A03}" type="presOf" srcId="{0350D858-3270-4397-B05A-50007731ACE9}" destId="{6F1B3670-0B70-4796-B2AC-F3ECD6B8CB6D}" srcOrd="0" destOrd="0" presId="urn:microsoft.com/office/officeart/2005/8/layout/vList5"/>
    <dgm:cxn modelId="{550ED3DD-48A2-45A1-B104-3D28D5AB62CE}" type="presOf" srcId="{1935A624-A541-4FA8-A004-3BC85760A2A5}" destId="{D8E80C25-B49B-4D26-8291-7717CD14468D}" srcOrd="0" destOrd="0" presId="urn:microsoft.com/office/officeart/2005/8/layout/vList5"/>
    <dgm:cxn modelId="{F0819EFB-36AD-43DF-B5D3-1907E56EC601}" type="presOf" srcId="{2C9897FB-3E55-4973-A2C4-F972FB0622C3}" destId="{7C09BC0D-02B6-4D3F-8AF7-8529D6AB63A4}" srcOrd="0" destOrd="0" presId="urn:microsoft.com/office/officeart/2005/8/layout/vList5"/>
    <dgm:cxn modelId="{18762023-5FCD-4E99-8652-AA58EFA711DD}" srcId="{FCC7CEC2-5E4B-4AB9-8C22-1915142CBA82}" destId="{2C9897FB-3E55-4973-A2C4-F972FB0622C3}" srcOrd="0" destOrd="0" parTransId="{26B8CEFF-BD2C-44EE-8761-2F0EE341020F}" sibTransId="{F4812C62-91DE-4378-9DB5-0E10E712B1D7}"/>
    <dgm:cxn modelId="{B0A3AD97-D174-44CD-A74A-A157551AEED7}" type="presOf" srcId="{B10F834B-A300-40B5-A15B-E182029C4961}" destId="{769C98B3-3743-4076-96F4-81F9DE606CD4}" srcOrd="0" destOrd="0" presId="urn:microsoft.com/office/officeart/2005/8/layout/vList5"/>
    <dgm:cxn modelId="{3BBCB6D4-42E5-4222-8231-8501E1538109}" srcId="{0FA35D3D-87C9-4136-9990-4F7B58B39B83}" destId="{0350D858-3270-4397-B05A-50007731ACE9}" srcOrd="0" destOrd="0" parTransId="{A7459480-8D95-4F6D-A174-FBE632C65338}" sibTransId="{497E5383-4B20-490E-B06D-A2E454FC8CE7}"/>
    <dgm:cxn modelId="{57E6D8DC-8876-471B-9DEA-2CCAC787A6D5}" type="presParOf" srcId="{43DB645E-E57E-44BF-985F-6CFD58CA097B}" destId="{79230EFF-9625-417C-933E-CD04A0DDBFC5}" srcOrd="0" destOrd="0" presId="urn:microsoft.com/office/officeart/2005/8/layout/vList5"/>
    <dgm:cxn modelId="{674D80AD-C414-4130-A84E-C3D656BA58AF}" type="presParOf" srcId="{79230EFF-9625-417C-933E-CD04A0DDBFC5}" destId="{34DBAEEE-3D20-4927-BCA3-8B73157F2F94}" srcOrd="0" destOrd="0" presId="urn:microsoft.com/office/officeart/2005/8/layout/vList5"/>
    <dgm:cxn modelId="{4C8F2B46-0206-4AFD-81F3-CCD2271C8098}" type="presParOf" srcId="{79230EFF-9625-417C-933E-CD04A0DDBFC5}" destId="{6F1B3670-0B70-4796-B2AC-F3ECD6B8CB6D}" srcOrd="1" destOrd="0" presId="urn:microsoft.com/office/officeart/2005/8/layout/vList5"/>
    <dgm:cxn modelId="{205884A9-8E92-4C98-BFD9-B2A21FC80F30}" type="presParOf" srcId="{43DB645E-E57E-44BF-985F-6CFD58CA097B}" destId="{470BBF21-B415-4015-9F32-D8EFDEABE395}" srcOrd="1" destOrd="0" presId="urn:microsoft.com/office/officeart/2005/8/layout/vList5"/>
    <dgm:cxn modelId="{500418D5-0007-4E71-8FAB-4AE8581392A9}" type="presParOf" srcId="{43DB645E-E57E-44BF-985F-6CFD58CA097B}" destId="{A00F330F-539D-4DF5-98D0-035F38CD8E93}" srcOrd="2" destOrd="0" presId="urn:microsoft.com/office/officeart/2005/8/layout/vList5"/>
    <dgm:cxn modelId="{B493C9A2-F60B-44C9-84F6-DB6085AD6344}" type="presParOf" srcId="{A00F330F-539D-4DF5-98D0-035F38CD8E93}" destId="{CCAFDEB4-B2DB-48F2-9B69-94D4645CB816}" srcOrd="0" destOrd="0" presId="urn:microsoft.com/office/officeart/2005/8/layout/vList5"/>
    <dgm:cxn modelId="{791B1ABB-683F-4678-AE48-1983A3AA0DD2}" type="presParOf" srcId="{A00F330F-539D-4DF5-98D0-035F38CD8E93}" destId="{7C09BC0D-02B6-4D3F-8AF7-8529D6AB63A4}" srcOrd="1" destOrd="0" presId="urn:microsoft.com/office/officeart/2005/8/layout/vList5"/>
    <dgm:cxn modelId="{11B7D331-1D24-4566-A9CF-64367D56188B}" type="presParOf" srcId="{43DB645E-E57E-44BF-985F-6CFD58CA097B}" destId="{B00D9440-E0E7-497E-8250-C6D4DC471CFC}" srcOrd="3" destOrd="0" presId="urn:microsoft.com/office/officeart/2005/8/layout/vList5"/>
    <dgm:cxn modelId="{150227FF-C50D-415C-8C47-08FC707BC59B}" type="presParOf" srcId="{43DB645E-E57E-44BF-985F-6CFD58CA097B}" destId="{BB78D9F3-94B9-47D1-9920-2D8F924B2BBE}" srcOrd="4" destOrd="0" presId="urn:microsoft.com/office/officeart/2005/8/layout/vList5"/>
    <dgm:cxn modelId="{132C177B-EA60-4169-88F3-8FC3F2926435}" type="presParOf" srcId="{BB78D9F3-94B9-47D1-9920-2D8F924B2BBE}" destId="{769C98B3-3743-4076-96F4-81F9DE606CD4}" srcOrd="0" destOrd="0" presId="urn:microsoft.com/office/officeart/2005/8/layout/vList5"/>
    <dgm:cxn modelId="{41274657-DC34-415A-B865-A3CC0D210F5E}" type="presParOf" srcId="{BB78D9F3-94B9-47D1-9920-2D8F924B2BBE}" destId="{D8E80C25-B49B-4D26-8291-7717CD14468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1E429D-0D0D-4FBC-96C0-2C95F492A26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FD910CE8-296F-4ABD-A605-32A856E22F73}">
      <dgm:prSet phldrT="[Texto]" custT="1"/>
      <dgm:spPr>
        <a:solidFill>
          <a:srgbClr val="000099"/>
        </a:solidFill>
      </dgm:spPr>
      <dgm:t>
        <a:bodyPr/>
        <a:lstStyle/>
        <a:p>
          <a:r>
            <a:rPr lang="es-ES" sz="2000" b="1" dirty="0"/>
            <a:t>Dar a conocer la realidad de las familias y sus miembros en las sociedades europeas.</a:t>
          </a:r>
        </a:p>
      </dgm:t>
    </dgm:pt>
    <dgm:pt modelId="{4B0DAE1D-A837-4BD0-89B3-6C3FA4FEB49A}" type="parTrans" cxnId="{3EA7787F-6DEA-4A9C-9521-66A4B9A18FEC}">
      <dgm:prSet/>
      <dgm:spPr/>
      <dgm:t>
        <a:bodyPr/>
        <a:lstStyle/>
        <a:p>
          <a:endParaRPr lang="es-ES"/>
        </a:p>
      </dgm:t>
    </dgm:pt>
    <dgm:pt modelId="{267B8C6F-0036-459D-A6AA-58B0A927209F}" type="sibTrans" cxnId="{3EA7787F-6DEA-4A9C-9521-66A4B9A18FEC}">
      <dgm:prSet/>
      <dgm:spPr>
        <a:ln>
          <a:solidFill>
            <a:schemeClr val="tx1">
              <a:alpha val="90000"/>
            </a:schemeClr>
          </a:solidFill>
        </a:ln>
      </dgm:spPr>
      <dgm:t>
        <a:bodyPr/>
        <a:lstStyle/>
        <a:p>
          <a:endParaRPr lang="es-ES"/>
        </a:p>
      </dgm:t>
    </dgm:pt>
    <dgm:pt modelId="{171B5856-D426-4E28-928B-3F80C91E1485}">
      <dgm:prSet custT="1"/>
      <dgm:spPr>
        <a:solidFill>
          <a:srgbClr val="000099"/>
        </a:solidFill>
      </dgm:spPr>
      <dgm:t>
        <a:bodyPr/>
        <a:lstStyle/>
        <a:p>
          <a:r>
            <a:rPr lang="es-ES" sz="2000" b="1" dirty="0"/>
            <a:t>Impulsar en Europa el desarrollo de políticas públicas con “Perspectiva de Familia”.</a:t>
          </a:r>
        </a:p>
      </dgm:t>
    </dgm:pt>
    <dgm:pt modelId="{101D5DA2-A438-41F1-BE01-739EF1B05C18}" type="parTrans" cxnId="{779A06E7-3A35-45B5-A64E-D5B1FBC89FAB}">
      <dgm:prSet/>
      <dgm:spPr/>
      <dgm:t>
        <a:bodyPr/>
        <a:lstStyle/>
        <a:p>
          <a:endParaRPr lang="es-ES"/>
        </a:p>
      </dgm:t>
    </dgm:pt>
    <dgm:pt modelId="{C7840A2E-135D-46F2-8832-62B9ED88C348}" type="sibTrans" cxnId="{779A06E7-3A35-45B5-A64E-D5B1FBC89FAB}">
      <dgm:prSet/>
      <dgm:spPr>
        <a:ln>
          <a:solidFill>
            <a:schemeClr val="tx1">
              <a:alpha val="90000"/>
            </a:schemeClr>
          </a:solidFill>
        </a:ln>
      </dgm:spPr>
      <dgm:t>
        <a:bodyPr/>
        <a:lstStyle/>
        <a:p>
          <a:endParaRPr lang="es-ES"/>
        </a:p>
      </dgm:t>
    </dgm:pt>
    <dgm:pt modelId="{1F5D329B-1B45-4E9E-837D-1E5AD142BEE6}">
      <dgm:prSet custT="1"/>
      <dgm:spPr>
        <a:solidFill>
          <a:srgbClr val="000099"/>
        </a:solidFill>
      </dgm:spPr>
      <dgm:t>
        <a:bodyPr/>
        <a:lstStyle/>
        <a:p>
          <a:r>
            <a:rPr lang="es-ES" sz="2000" b="1" dirty="0"/>
            <a:t>Implantar una verdadera y eficaz política integral de Familia de carácter universal.</a:t>
          </a:r>
        </a:p>
      </dgm:t>
    </dgm:pt>
    <dgm:pt modelId="{F0BD865F-9E2F-4A8F-8A29-7CD23DB72307}" type="parTrans" cxnId="{B3B99887-30EA-4E47-8602-302BF9400B58}">
      <dgm:prSet/>
      <dgm:spPr/>
      <dgm:t>
        <a:bodyPr/>
        <a:lstStyle/>
        <a:p>
          <a:endParaRPr lang="es-ES"/>
        </a:p>
      </dgm:t>
    </dgm:pt>
    <dgm:pt modelId="{65BB57FC-812F-409A-B07E-EE512FDD925B}" type="sibTrans" cxnId="{B3B99887-30EA-4E47-8602-302BF9400B58}">
      <dgm:prSet/>
      <dgm:spPr/>
      <dgm:t>
        <a:bodyPr/>
        <a:lstStyle/>
        <a:p>
          <a:endParaRPr lang="es-ES"/>
        </a:p>
      </dgm:t>
    </dgm:pt>
    <dgm:pt modelId="{A068E003-F408-4FC2-AD23-271DA64C6CA2}" type="pres">
      <dgm:prSet presAssocID="{BD1E429D-0D0D-4FBC-96C0-2C95F492A260}" presName="outerComposite" presStyleCnt="0">
        <dgm:presLayoutVars>
          <dgm:chMax val="5"/>
          <dgm:dir/>
          <dgm:resizeHandles val="exact"/>
        </dgm:presLayoutVars>
      </dgm:prSet>
      <dgm:spPr/>
      <dgm:t>
        <a:bodyPr/>
        <a:lstStyle/>
        <a:p>
          <a:endParaRPr lang="es-ES"/>
        </a:p>
      </dgm:t>
    </dgm:pt>
    <dgm:pt modelId="{A461ACF0-07F4-4D60-92D6-DEE152A01203}" type="pres">
      <dgm:prSet presAssocID="{BD1E429D-0D0D-4FBC-96C0-2C95F492A260}" presName="dummyMaxCanvas" presStyleCnt="0">
        <dgm:presLayoutVars/>
      </dgm:prSet>
      <dgm:spPr/>
    </dgm:pt>
    <dgm:pt modelId="{622A12CB-A262-49D4-9CD1-50A5C7A54EAB}" type="pres">
      <dgm:prSet presAssocID="{BD1E429D-0D0D-4FBC-96C0-2C95F492A260}" presName="ThreeNodes_1" presStyleLbl="node1" presStyleIdx="0" presStyleCnt="3">
        <dgm:presLayoutVars>
          <dgm:bulletEnabled val="1"/>
        </dgm:presLayoutVars>
      </dgm:prSet>
      <dgm:spPr/>
      <dgm:t>
        <a:bodyPr/>
        <a:lstStyle/>
        <a:p>
          <a:endParaRPr lang="es-ES"/>
        </a:p>
      </dgm:t>
    </dgm:pt>
    <dgm:pt modelId="{44A848D2-35A9-49AB-93D2-5B43EA4B8D4C}" type="pres">
      <dgm:prSet presAssocID="{BD1E429D-0D0D-4FBC-96C0-2C95F492A260}" presName="ThreeNodes_2" presStyleLbl="node1" presStyleIdx="1" presStyleCnt="3">
        <dgm:presLayoutVars>
          <dgm:bulletEnabled val="1"/>
        </dgm:presLayoutVars>
      </dgm:prSet>
      <dgm:spPr/>
      <dgm:t>
        <a:bodyPr/>
        <a:lstStyle/>
        <a:p>
          <a:endParaRPr lang="es-ES"/>
        </a:p>
      </dgm:t>
    </dgm:pt>
    <dgm:pt modelId="{AE42AE30-6708-4E36-BA00-76A74FE59416}" type="pres">
      <dgm:prSet presAssocID="{BD1E429D-0D0D-4FBC-96C0-2C95F492A260}" presName="ThreeNodes_3" presStyleLbl="node1" presStyleIdx="2" presStyleCnt="3">
        <dgm:presLayoutVars>
          <dgm:bulletEnabled val="1"/>
        </dgm:presLayoutVars>
      </dgm:prSet>
      <dgm:spPr/>
      <dgm:t>
        <a:bodyPr/>
        <a:lstStyle/>
        <a:p>
          <a:endParaRPr lang="es-ES"/>
        </a:p>
      </dgm:t>
    </dgm:pt>
    <dgm:pt modelId="{2F8BF8A1-DBD8-43F4-98E2-4DEDD65A2426}" type="pres">
      <dgm:prSet presAssocID="{BD1E429D-0D0D-4FBC-96C0-2C95F492A260}" presName="ThreeConn_1-2" presStyleLbl="fgAccFollowNode1" presStyleIdx="0" presStyleCnt="2">
        <dgm:presLayoutVars>
          <dgm:bulletEnabled val="1"/>
        </dgm:presLayoutVars>
      </dgm:prSet>
      <dgm:spPr/>
      <dgm:t>
        <a:bodyPr/>
        <a:lstStyle/>
        <a:p>
          <a:endParaRPr lang="es-ES"/>
        </a:p>
      </dgm:t>
    </dgm:pt>
    <dgm:pt modelId="{7D38CBC3-39BF-4D31-A5F9-EDE671A994D5}" type="pres">
      <dgm:prSet presAssocID="{BD1E429D-0D0D-4FBC-96C0-2C95F492A260}" presName="ThreeConn_2-3" presStyleLbl="fgAccFollowNode1" presStyleIdx="1" presStyleCnt="2">
        <dgm:presLayoutVars>
          <dgm:bulletEnabled val="1"/>
        </dgm:presLayoutVars>
      </dgm:prSet>
      <dgm:spPr/>
      <dgm:t>
        <a:bodyPr/>
        <a:lstStyle/>
        <a:p>
          <a:endParaRPr lang="es-ES"/>
        </a:p>
      </dgm:t>
    </dgm:pt>
    <dgm:pt modelId="{A866461C-9253-4B6F-9662-5AA3A69EB69E}" type="pres">
      <dgm:prSet presAssocID="{BD1E429D-0D0D-4FBC-96C0-2C95F492A260}" presName="ThreeNodes_1_text" presStyleLbl="node1" presStyleIdx="2" presStyleCnt="3">
        <dgm:presLayoutVars>
          <dgm:bulletEnabled val="1"/>
        </dgm:presLayoutVars>
      </dgm:prSet>
      <dgm:spPr/>
      <dgm:t>
        <a:bodyPr/>
        <a:lstStyle/>
        <a:p>
          <a:endParaRPr lang="es-ES"/>
        </a:p>
      </dgm:t>
    </dgm:pt>
    <dgm:pt modelId="{FDA324AA-BF0E-411A-B8B5-59D997F7D839}" type="pres">
      <dgm:prSet presAssocID="{BD1E429D-0D0D-4FBC-96C0-2C95F492A260}" presName="ThreeNodes_2_text" presStyleLbl="node1" presStyleIdx="2" presStyleCnt="3">
        <dgm:presLayoutVars>
          <dgm:bulletEnabled val="1"/>
        </dgm:presLayoutVars>
      </dgm:prSet>
      <dgm:spPr/>
      <dgm:t>
        <a:bodyPr/>
        <a:lstStyle/>
        <a:p>
          <a:endParaRPr lang="es-ES"/>
        </a:p>
      </dgm:t>
    </dgm:pt>
    <dgm:pt modelId="{534DBDC7-D99B-41D8-81C1-02E88A330FBB}" type="pres">
      <dgm:prSet presAssocID="{BD1E429D-0D0D-4FBC-96C0-2C95F492A260}" presName="ThreeNodes_3_text" presStyleLbl="node1" presStyleIdx="2" presStyleCnt="3">
        <dgm:presLayoutVars>
          <dgm:bulletEnabled val="1"/>
        </dgm:presLayoutVars>
      </dgm:prSet>
      <dgm:spPr/>
      <dgm:t>
        <a:bodyPr/>
        <a:lstStyle/>
        <a:p>
          <a:endParaRPr lang="es-ES"/>
        </a:p>
      </dgm:t>
    </dgm:pt>
  </dgm:ptLst>
  <dgm:cxnLst>
    <dgm:cxn modelId="{FEC6BFCD-E6CF-41F4-AEB4-948F1250756E}" type="presOf" srcId="{1F5D329B-1B45-4E9E-837D-1E5AD142BEE6}" destId="{AE42AE30-6708-4E36-BA00-76A74FE59416}" srcOrd="0" destOrd="0" presId="urn:microsoft.com/office/officeart/2005/8/layout/vProcess5"/>
    <dgm:cxn modelId="{92CBFD85-119C-418E-B536-8B07BBA687E1}" type="presOf" srcId="{267B8C6F-0036-459D-A6AA-58B0A927209F}" destId="{2F8BF8A1-DBD8-43F4-98E2-4DEDD65A2426}" srcOrd="0" destOrd="0" presId="urn:microsoft.com/office/officeart/2005/8/layout/vProcess5"/>
    <dgm:cxn modelId="{BFFDF10D-DD7C-43A5-A884-92D5F422D4B3}" type="presOf" srcId="{C7840A2E-135D-46F2-8832-62B9ED88C348}" destId="{7D38CBC3-39BF-4D31-A5F9-EDE671A994D5}" srcOrd="0" destOrd="0" presId="urn:microsoft.com/office/officeart/2005/8/layout/vProcess5"/>
    <dgm:cxn modelId="{6E1FA108-BC9A-4E19-9159-9D975FE46B3D}" type="presOf" srcId="{FD910CE8-296F-4ABD-A605-32A856E22F73}" destId="{A866461C-9253-4B6F-9662-5AA3A69EB69E}" srcOrd="1" destOrd="0" presId="urn:microsoft.com/office/officeart/2005/8/layout/vProcess5"/>
    <dgm:cxn modelId="{8D9A0A71-0898-41A6-B7AF-A2B7E35E42BE}" type="presOf" srcId="{171B5856-D426-4E28-928B-3F80C91E1485}" destId="{FDA324AA-BF0E-411A-B8B5-59D997F7D839}" srcOrd="1" destOrd="0" presId="urn:microsoft.com/office/officeart/2005/8/layout/vProcess5"/>
    <dgm:cxn modelId="{779A06E7-3A35-45B5-A64E-D5B1FBC89FAB}" srcId="{BD1E429D-0D0D-4FBC-96C0-2C95F492A260}" destId="{171B5856-D426-4E28-928B-3F80C91E1485}" srcOrd="1" destOrd="0" parTransId="{101D5DA2-A438-41F1-BE01-739EF1B05C18}" sibTransId="{C7840A2E-135D-46F2-8832-62B9ED88C348}"/>
    <dgm:cxn modelId="{3EA7787F-6DEA-4A9C-9521-66A4B9A18FEC}" srcId="{BD1E429D-0D0D-4FBC-96C0-2C95F492A260}" destId="{FD910CE8-296F-4ABD-A605-32A856E22F73}" srcOrd="0" destOrd="0" parTransId="{4B0DAE1D-A837-4BD0-89B3-6C3FA4FEB49A}" sibTransId="{267B8C6F-0036-459D-A6AA-58B0A927209F}"/>
    <dgm:cxn modelId="{97466FC1-C0DC-4447-B5D5-176647DA92CF}" type="presOf" srcId="{1F5D329B-1B45-4E9E-837D-1E5AD142BEE6}" destId="{534DBDC7-D99B-41D8-81C1-02E88A330FBB}" srcOrd="1" destOrd="0" presId="urn:microsoft.com/office/officeart/2005/8/layout/vProcess5"/>
    <dgm:cxn modelId="{FCED59A5-9D08-48F8-B142-EB510CCB41D7}" type="presOf" srcId="{FD910CE8-296F-4ABD-A605-32A856E22F73}" destId="{622A12CB-A262-49D4-9CD1-50A5C7A54EAB}" srcOrd="0" destOrd="0" presId="urn:microsoft.com/office/officeart/2005/8/layout/vProcess5"/>
    <dgm:cxn modelId="{10C2E696-0301-4527-A15B-1B53B67FB77E}" type="presOf" srcId="{171B5856-D426-4E28-928B-3F80C91E1485}" destId="{44A848D2-35A9-49AB-93D2-5B43EA4B8D4C}" srcOrd="0" destOrd="0" presId="urn:microsoft.com/office/officeart/2005/8/layout/vProcess5"/>
    <dgm:cxn modelId="{8F0C35FA-563E-48EF-B40A-0CD2C6B70479}" type="presOf" srcId="{BD1E429D-0D0D-4FBC-96C0-2C95F492A260}" destId="{A068E003-F408-4FC2-AD23-271DA64C6CA2}" srcOrd="0" destOrd="0" presId="urn:microsoft.com/office/officeart/2005/8/layout/vProcess5"/>
    <dgm:cxn modelId="{B3B99887-30EA-4E47-8602-302BF9400B58}" srcId="{BD1E429D-0D0D-4FBC-96C0-2C95F492A260}" destId="{1F5D329B-1B45-4E9E-837D-1E5AD142BEE6}" srcOrd="2" destOrd="0" parTransId="{F0BD865F-9E2F-4A8F-8A29-7CD23DB72307}" sibTransId="{65BB57FC-812F-409A-B07E-EE512FDD925B}"/>
    <dgm:cxn modelId="{7DB84705-8506-4977-A9ED-1509676810D4}" type="presParOf" srcId="{A068E003-F408-4FC2-AD23-271DA64C6CA2}" destId="{A461ACF0-07F4-4D60-92D6-DEE152A01203}" srcOrd="0" destOrd="0" presId="urn:microsoft.com/office/officeart/2005/8/layout/vProcess5"/>
    <dgm:cxn modelId="{FEAE6740-E684-42DE-8199-92FB6BD6FE8C}" type="presParOf" srcId="{A068E003-F408-4FC2-AD23-271DA64C6CA2}" destId="{622A12CB-A262-49D4-9CD1-50A5C7A54EAB}" srcOrd="1" destOrd="0" presId="urn:microsoft.com/office/officeart/2005/8/layout/vProcess5"/>
    <dgm:cxn modelId="{AD1C7BD2-77A4-4089-8B52-3CE3A4704787}" type="presParOf" srcId="{A068E003-F408-4FC2-AD23-271DA64C6CA2}" destId="{44A848D2-35A9-49AB-93D2-5B43EA4B8D4C}" srcOrd="2" destOrd="0" presId="urn:microsoft.com/office/officeart/2005/8/layout/vProcess5"/>
    <dgm:cxn modelId="{DC1413DC-E138-4A7A-AD74-4A4CF2F94EF2}" type="presParOf" srcId="{A068E003-F408-4FC2-AD23-271DA64C6CA2}" destId="{AE42AE30-6708-4E36-BA00-76A74FE59416}" srcOrd="3" destOrd="0" presId="urn:microsoft.com/office/officeart/2005/8/layout/vProcess5"/>
    <dgm:cxn modelId="{979EB799-D1A7-4E39-A4E6-05F7ED41702C}" type="presParOf" srcId="{A068E003-F408-4FC2-AD23-271DA64C6CA2}" destId="{2F8BF8A1-DBD8-43F4-98E2-4DEDD65A2426}" srcOrd="4" destOrd="0" presId="urn:microsoft.com/office/officeart/2005/8/layout/vProcess5"/>
    <dgm:cxn modelId="{FC687DCC-1177-49D2-B5B8-AFFE9218BE30}" type="presParOf" srcId="{A068E003-F408-4FC2-AD23-271DA64C6CA2}" destId="{7D38CBC3-39BF-4D31-A5F9-EDE671A994D5}" srcOrd="5" destOrd="0" presId="urn:microsoft.com/office/officeart/2005/8/layout/vProcess5"/>
    <dgm:cxn modelId="{C699E5E1-AE5C-41BD-B403-F74C2FEEE8E6}" type="presParOf" srcId="{A068E003-F408-4FC2-AD23-271DA64C6CA2}" destId="{A866461C-9253-4B6F-9662-5AA3A69EB69E}" srcOrd="6" destOrd="0" presId="urn:microsoft.com/office/officeart/2005/8/layout/vProcess5"/>
    <dgm:cxn modelId="{9C8784AB-ECA3-44BC-BDD2-95E0492731D6}" type="presParOf" srcId="{A068E003-F408-4FC2-AD23-271DA64C6CA2}" destId="{FDA324AA-BF0E-411A-B8B5-59D997F7D839}" srcOrd="7" destOrd="0" presId="urn:microsoft.com/office/officeart/2005/8/layout/vProcess5"/>
    <dgm:cxn modelId="{E6880E50-060A-4584-89BA-F89AA39BA206}" type="presParOf" srcId="{A068E003-F408-4FC2-AD23-271DA64C6CA2}" destId="{534DBDC7-D99B-41D8-81C1-02E88A330FBB}"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E77FC0-2610-4F02-9773-E91D2BC9093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s-ES"/>
        </a:p>
      </dgm:t>
    </dgm:pt>
    <dgm:pt modelId="{C2C123D1-0A73-4501-9CC2-7F7A1899B69E}">
      <dgm:prSet phldrT="[Texto]" custT="1"/>
      <dgm:spPr>
        <a:solidFill>
          <a:srgbClr val="000099"/>
        </a:solidFill>
      </dgm:spPr>
      <dgm:t>
        <a:bodyPr/>
        <a:lstStyle/>
        <a:p>
          <a:r>
            <a:rPr lang="es-ES" sz="1800" b="1" dirty="0"/>
            <a:t>Demografía</a:t>
          </a:r>
        </a:p>
      </dgm:t>
    </dgm:pt>
    <dgm:pt modelId="{DA8C1D5D-5D4C-4489-A146-BCF8261DA6F3}" type="parTrans" cxnId="{B09A6172-41B3-468E-B886-2C95F41CB9E2}">
      <dgm:prSet/>
      <dgm:spPr/>
      <dgm:t>
        <a:bodyPr/>
        <a:lstStyle/>
        <a:p>
          <a:endParaRPr lang="es-ES"/>
        </a:p>
      </dgm:t>
    </dgm:pt>
    <dgm:pt modelId="{F63E9E7B-94AF-49DC-93FE-1C1E34E20499}" type="sibTrans" cxnId="{B09A6172-41B3-468E-B886-2C95F41CB9E2}">
      <dgm:prSet/>
      <dgm:spPr/>
      <dgm:t>
        <a:bodyPr/>
        <a:lstStyle/>
        <a:p>
          <a:endParaRPr lang="es-ES"/>
        </a:p>
      </dgm:t>
    </dgm:pt>
    <dgm:pt modelId="{BC01FD75-2BD5-4936-957E-0B2B71094121}">
      <dgm:prSet phldrT="[Texto]" custT="1"/>
      <dgm:spPr/>
      <dgm:t>
        <a:bodyPr/>
        <a:lstStyle/>
        <a:p>
          <a:r>
            <a:rPr lang="es-ES" sz="1600" dirty="0"/>
            <a:t>Promover la renovación demográfica en Europa, creando mejores condiciones para las familias. </a:t>
          </a:r>
        </a:p>
      </dgm:t>
    </dgm:pt>
    <dgm:pt modelId="{A95EF50B-90BF-424C-A94D-D2A3420263DE}" type="parTrans" cxnId="{585CE0C3-0804-4075-8AA7-D915763D4954}">
      <dgm:prSet/>
      <dgm:spPr/>
      <dgm:t>
        <a:bodyPr/>
        <a:lstStyle/>
        <a:p>
          <a:endParaRPr lang="es-ES"/>
        </a:p>
      </dgm:t>
    </dgm:pt>
    <dgm:pt modelId="{107FF9C2-0F79-4E86-BCAB-825F18AD68CF}" type="sibTrans" cxnId="{585CE0C3-0804-4075-8AA7-D915763D4954}">
      <dgm:prSet/>
      <dgm:spPr/>
      <dgm:t>
        <a:bodyPr/>
        <a:lstStyle/>
        <a:p>
          <a:endParaRPr lang="es-ES"/>
        </a:p>
      </dgm:t>
    </dgm:pt>
    <dgm:pt modelId="{938933A6-1EA0-403C-B3F9-DF22B220FEB7}">
      <dgm:prSet phldrT="[Texto]" custT="1"/>
      <dgm:spPr>
        <a:solidFill>
          <a:srgbClr val="000099"/>
        </a:solidFill>
      </dgm:spPr>
      <dgm:t>
        <a:bodyPr/>
        <a:lstStyle/>
        <a:p>
          <a:r>
            <a:rPr lang="es-ES" sz="1800" b="1" dirty="0"/>
            <a:t>Convergencia</a:t>
          </a:r>
        </a:p>
      </dgm:t>
    </dgm:pt>
    <dgm:pt modelId="{BA144252-BE8C-439E-8D95-CC9F317F1FC2}" type="parTrans" cxnId="{8C4A058B-1A2B-499A-8CCC-E51CB27D88AF}">
      <dgm:prSet/>
      <dgm:spPr/>
      <dgm:t>
        <a:bodyPr/>
        <a:lstStyle/>
        <a:p>
          <a:endParaRPr lang="es-ES"/>
        </a:p>
      </dgm:t>
    </dgm:pt>
    <dgm:pt modelId="{CC735718-4836-462F-829C-FD99CA1EF876}" type="sibTrans" cxnId="{8C4A058B-1A2B-499A-8CCC-E51CB27D88AF}">
      <dgm:prSet/>
      <dgm:spPr/>
      <dgm:t>
        <a:bodyPr/>
        <a:lstStyle/>
        <a:p>
          <a:endParaRPr lang="es-ES"/>
        </a:p>
      </dgm:t>
    </dgm:pt>
    <dgm:pt modelId="{3789A180-78D4-4F22-89BC-65F50FCD5D61}">
      <dgm:prSet phldrT="[Texto]" custT="1"/>
      <dgm:spPr/>
      <dgm:t>
        <a:bodyPr/>
        <a:lstStyle/>
        <a:p>
          <a:r>
            <a:rPr lang="es-ES" sz="1600" dirty="0"/>
            <a:t>Promover la convergencia en las políticas familiares nacionales, evitando la discriminación entre países.</a:t>
          </a:r>
        </a:p>
      </dgm:t>
    </dgm:pt>
    <dgm:pt modelId="{57C2E050-1318-4AC3-9867-BDB67F104124}" type="parTrans" cxnId="{00ACF3F6-1E7E-4289-AB9F-58E3090CC1B1}">
      <dgm:prSet/>
      <dgm:spPr/>
      <dgm:t>
        <a:bodyPr/>
        <a:lstStyle/>
        <a:p>
          <a:endParaRPr lang="es-ES"/>
        </a:p>
      </dgm:t>
    </dgm:pt>
    <dgm:pt modelId="{4B442C51-C70F-4F9C-B84D-4D85600C0734}" type="sibTrans" cxnId="{00ACF3F6-1E7E-4289-AB9F-58E3090CC1B1}">
      <dgm:prSet/>
      <dgm:spPr/>
      <dgm:t>
        <a:bodyPr/>
        <a:lstStyle/>
        <a:p>
          <a:endParaRPr lang="es-ES"/>
        </a:p>
      </dgm:t>
    </dgm:pt>
    <dgm:pt modelId="{B83CE1BD-44EC-4827-B769-30FC41C3C040}">
      <dgm:prSet phldrT="[Texto]" custT="1"/>
      <dgm:spPr>
        <a:solidFill>
          <a:srgbClr val="000099"/>
        </a:solidFill>
      </dgm:spPr>
      <dgm:t>
        <a:bodyPr/>
        <a:lstStyle/>
        <a:p>
          <a:r>
            <a:rPr lang="es-ES" sz="2000" b="1" dirty="0"/>
            <a:t>Fiscalidad</a:t>
          </a:r>
        </a:p>
      </dgm:t>
    </dgm:pt>
    <dgm:pt modelId="{22456F3C-69EF-4965-A14C-974F3E0D9A63}" type="parTrans" cxnId="{A5FA570C-367A-49A9-99E5-99BF26B3F618}">
      <dgm:prSet/>
      <dgm:spPr/>
      <dgm:t>
        <a:bodyPr/>
        <a:lstStyle/>
        <a:p>
          <a:endParaRPr lang="es-ES"/>
        </a:p>
      </dgm:t>
    </dgm:pt>
    <dgm:pt modelId="{4E625C63-851F-49E7-B066-A520C324ABDE}" type="sibTrans" cxnId="{A5FA570C-367A-49A9-99E5-99BF26B3F618}">
      <dgm:prSet/>
      <dgm:spPr/>
      <dgm:t>
        <a:bodyPr/>
        <a:lstStyle/>
        <a:p>
          <a:endParaRPr lang="es-ES"/>
        </a:p>
      </dgm:t>
    </dgm:pt>
    <dgm:pt modelId="{45EA0990-DE9D-4DEA-9EC7-7742D013D027}">
      <dgm:prSet phldrT="[Texto]" custT="1"/>
      <dgm:spPr>
        <a:solidFill>
          <a:srgbClr val="000099"/>
        </a:solidFill>
      </dgm:spPr>
      <dgm:t>
        <a:bodyPr/>
        <a:lstStyle/>
        <a:p>
          <a:r>
            <a:rPr lang="es-ES" sz="1600" dirty="0"/>
            <a:t>Impulsar la igualdad de oportunidades entre las familias europeas, evitando discriminaciones por embarazo/maternidad, el número de hijos, nivel de rentas, etc.</a:t>
          </a:r>
        </a:p>
      </dgm:t>
    </dgm:pt>
    <dgm:pt modelId="{4F8C0B15-920E-4D9A-8499-749065466547}" type="parTrans" cxnId="{8ED99A21-D973-47D8-8E4C-79357EBD7061}">
      <dgm:prSet/>
      <dgm:spPr/>
      <dgm:t>
        <a:bodyPr/>
        <a:lstStyle/>
        <a:p>
          <a:endParaRPr lang="es-ES"/>
        </a:p>
      </dgm:t>
    </dgm:pt>
    <dgm:pt modelId="{885D07AA-9768-4D61-9D98-7EC990CDD106}" type="sibTrans" cxnId="{8ED99A21-D973-47D8-8E4C-79357EBD7061}">
      <dgm:prSet/>
      <dgm:spPr/>
      <dgm:t>
        <a:bodyPr/>
        <a:lstStyle/>
        <a:p>
          <a:endParaRPr lang="es-ES"/>
        </a:p>
      </dgm:t>
    </dgm:pt>
    <dgm:pt modelId="{5DB71B3C-140F-451E-8E42-721F30160CA9}">
      <dgm:prSet phldrT="[Texto]" custT="1"/>
      <dgm:spPr/>
      <dgm:t>
        <a:bodyPr/>
        <a:lstStyle/>
        <a:p>
          <a:r>
            <a:rPr lang="es-ES" sz="1600" dirty="0"/>
            <a:t>Asegurar la convergencia fiscal en cuanto al trato justo a la familia y su protección económica.</a:t>
          </a:r>
        </a:p>
      </dgm:t>
    </dgm:pt>
    <dgm:pt modelId="{7980A27A-E871-482A-B386-8561D5AA7E04}" type="parTrans" cxnId="{0E4DACA4-D5E5-4572-9B42-E0830E4E6AC3}">
      <dgm:prSet/>
      <dgm:spPr/>
      <dgm:t>
        <a:bodyPr/>
        <a:lstStyle/>
        <a:p>
          <a:endParaRPr lang="es-ES"/>
        </a:p>
      </dgm:t>
    </dgm:pt>
    <dgm:pt modelId="{F62037F5-9C91-4F83-8230-3560ABB8E216}" type="sibTrans" cxnId="{0E4DACA4-D5E5-4572-9B42-E0830E4E6AC3}">
      <dgm:prSet/>
      <dgm:spPr/>
      <dgm:t>
        <a:bodyPr/>
        <a:lstStyle/>
        <a:p>
          <a:endParaRPr lang="es-ES"/>
        </a:p>
      </dgm:t>
    </dgm:pt>
    <dgm:pt modelId="{5B36350A-7268-4CC6-924A-670B3AD29E74}">
      <dgm:prSet phldrT="[Texto]" custT="1"/>
      <dgm:spPr>
        <a:solidFill>
          <a:srgbClr val="000099"/>
        </a:solidFill>
      </dgm:spPr>
      <dgm:t>
        <a:bodyPr/>
        <a:lstStyle/>
        <a:p>
          <a:r>
            <a:rPr lang="es-ES" sz="1800" b="1" dirty="0"/>
            <a:t>Igualdad</a:t>
          </a:r>
        </a:p>
      </dgm:t>
    </dgm:pt>
    <dgm:pt modelId="{2360119F-8D47-471D-BFB3-EF8FE262A176}" type="parTrans" cxnId="{641C917B-D197-4FC9-8578-FBD429533103}">
      <dgm:prSet/>
      <dgm:spPr/>
      <dgm:t>
        <a:bodyPr/>
        <a:lstStyle/>
        <a:p>
          <a:endParaRPr lang="es-ES"/>
        </a:p>
      </dgm:t>
    </dgm:pt>
    <dgm:pt modelId="{3A59634E-53C4-40BC-84EF-475D778D4FCC}" type="sibTrans" cxnId="{641C917B-D197-4FC9-8578-FBD429533103}">
      <dgm:prSet/>
      <dgm:spPr/>
      <dgm:t>
        <a:bodyPr/>
        <a:lstStyle/>
        <a:p>
          <a:endParaRPr lang="es-ES"/>
        </a:p>
      </dgm:t>
    </dgm:pt>
    <dgm:pt modelId="{C4ED48BB-0690-464A-9FAB-775C4F58E998}" type="pres">
      <dgm:prSet presAssocID="{85E77FC0-2610-4F02-9773-E91D2BC90934}" presName="Name0" presStyleCnt="0">
        <dgm:presLayoutVars>
          <dgm:dir/>
          <dgm:animLvl val="lvl"/>
          <dgm:resizeHandles val="exact"/>
        </dgm:presLayoutVars>
      </dgm:prSet>
      <dgm:spPr/>
      <dgm:t>
        <a:bodyPr/>
        <a:lstStyle/>
        <a:p>
          <a:endParaRPr lang="es-ES"/>
        </a:p>
      </dgm:t>
    </dgm:pt>
    <dgm:pt modelId="{897D1165-7997-42D5-9952-CDBBB854CDD6}" type="pres">
      <dgm:prSet presAssocID="{C2C123D1-0A73-4501-9CC2-7F7A1899B69E}" presName="compositeNode" presStyleCnt="0">
        <dgm:presLayoutVars>
          <dgm:bulletEnabled val="1"/>
        </dgm:presLayoutVars>
      </dgm:prSet>
      <dgm:spPr/>
    </dgm:pt>
    <dgm:pt modelId="{E1E63ECB-B548-4480-AFBD-14B0E512460A}" type="pres">
      <dgm:prSet presAssocID="{C2C123D1-0A73-4501-9CC2-7F7A1899B69E}" presName="bgRect" presStyleLbl="node1" presStyleIdx="0" presStyleCnt="4" custScaleY="118609"/>
      <dgm:spPr/>
      <dgm:t>
        <a:bodyPr/>
        <a:lstStyle/>
        <a:p>
          <a:endParaRPr lang="es-ES"/>
        </a:p>
      </dgm:t>
    </dgm:pt>
    <dgm:pt modelId="{60659066-8C44-46AA-8863-0BE2466C7EF9}" type="pres">
      <dgm:prSet presAssocID="{C2C123D1-0A73-4501-9CC2-7F7A1899B69E}" presName="parentNode" presStyleLbl="node1" presStyleIdx="0" presStyleCnt="4">
        <dgm:presLayoutVars>
          <dgm:chMax val="0"/>
          <dgm:bulletEnabled val="1"/>
        </dgm:presLayoutVars>
      </dgm:prSet>
      <dgm:spPr/>
      <dgm:t>
        <a:bodyPr/>
        <a:lstStyle/>
        <a:p>
          <a:endParaRPr lang="es-ES"/>
        </a:p>
      </dgm:t>
    </dgm:pt>
    <dgm:pt modelId="{CE7146C2-28E3-4D24-96F5-C28799EA96AD}" type="pres">
      <dgm:prSet presAssocID="{C2C123D1-0A73-4501-9CC2-7F7A1899B69E}" presName="childNode" presStyleLbl="node1" presStyleIdx="0" presStyleCnt="4">
        <dgm:presLayoutVars>
          <dgm:bulletEnabled val="1"/>
        </dgm:presLayoutVars>
      </dgm:prSet>
      <dgm:spPr/>
      <dgm:t>
        <a:bodyPr/>
        <a:lstStyle/>
        <a:p>
          <a:endParaRPr lang="es-ES"/>
        </a:p>
      </dgm:t>
    </dgm:pt>
    <dgm:pt modelId="{3CB38F96-FD34-4E1E-A3DD-36FC698F25C9}" type="pres">
      <dgm:prSet presAssocID="{F63E9E7B-94AF-49DC-93FE-1C1E34E20499}" presName="hSp" presStyleCnt="0"/>
      <dgm:spPr/>
    </dgm:pt>
    <dgm:pt modelId="{72D5F860-9902-4ADA-BEFC-EB7636573EAE}" type="pres">
      <dgm:prSet presAssocID="{F63E9E7B-94AF-49DC-93FE-1C1E34E20499}" presName="vProcSp" presStyleCnt="0"/>
      <dgm:spPr/>
    </dgm:pt>
    <dgm:pt modelId="{BEE58D3F-859C-425D-A06D-7E84023612FE}" type="pres">
      <dgm:prSet presAssocID="{F63E9E7B-94AF-49DC-93FE-1C1E34E20499}" presName="vSp1" presStyleCnt="0"/>
      <dgm:spPr/>
    </dgm:pt>
    <dgm:pt modelId="{8932D69F-0FB9-4A2A-A6EF-E07B7899DCD0}" type="pres">
      <dgm:prSet presAssocID="{F63E9E7B-94AF-49DC-93FE-1C1E34E20499}" presName="simulatedConn" presStyleLbl="solidFgAcc1" presStyleIdx="0" presStyleCnt="3"/>
      <dgm:spPr/>
    </dgm:pt>
    <dgm:pt modelId="{FBCF8510-D3BA-4D33-8F76-3C024E39C76E}" type="pres">
      <dgm:prSet presAssocID="{F63E9E7B-94AF-49DC-93FE-1C1E34E20499}" presName="vSp2" presStyleCnt="0"/>
      <dgm:spPr/>
    </dgm:pt>
    <dgm:pt modelId="{DAF60EF9-B2EB-4194-979C-E4924EBAAFAE}" type="pres">
      <dgm:prSet presAssocID="{F63E9E7B-94AF-49DC-93FE-1C1E34E20499}" presName="sibTrans" presStyleCnt="0"/>
      <dgm:spPr/>
    </dgm:pt>
    <dgm:pt modelId="{15901169-4EE0-4A6C-8B82-5FDD179BF818}" type="pres">
      <dgm:prSet presAssocID="{938933A6-1EA0-403C-B3F9-DF22B220FEB7}" presName="compositeNode" presStyleCnt="0">
        <dgm:presLayoutVars>
          <dgm:bulletEnabled val="1"/>
        </dgm:presLayoutVars>
      </dgm:prSet>
      <dgm:spPr/>
    </dgm:pt>
    <dgm:pt modelId="{948927EC-D0E1-4D06-93A6-B7EA5A3B7877}" type="pres">
      <dgm:prSet presAssocID="{938933A6-1EA0-403C-B3F9-DF22B220FEB7}" presName="bgRect" presStyleLbl="node1" presStyleIdx="1" presStyleCnt="4" custScaleY="119734"/>
      <dgm:spPr/>
      <dgm:t>
        <a:bodyPr/>
        <a:lstStyle/>
        <a:p>
          <a:endParaRPr lang="es-ES"/>
        </a:p>
      </dgm:t>
    </dgm:pt>
    <dgm:pt modelId="{2685AAD2-96E3-4F90-A30E-5469BC0D2469}" type="pres">
      <dgm:prSet presAssocID="{938933A6-1EA0-403C-B3F9-DF22B220FEB7}" presName="parentNode" presStyleLbl="node1" presStyleIdx="1" presStyleCnt="4">
        <dgm:presLayoutVars>
          <dgm:chMax val="0"/>
          <dgm:bulletEnabled val="1"/>
        </dgm:presLayoutVars>
      </dgm:prSet>
      <dgm:spPr/>
      <dgm:t>
        <a:bodyPr/>
        <a:lstStyle/>
        <a:p>
          <a:endParaRPr lang="es-ES"/>
        </a:p>
      </dgm:t>
    </dgm:pt>
    <dgm:pt modelId="{4B0DD2D3-AAFF-4805-9B9D-1718521CBA74}" type="pres">
      <dgm:prSet presAssocID="{938933A6-1EA0-403C-B3F9-DF22B220FEB7}" presName="childNode" presStyleLbl="node1" presStyleIdx="1" presStyleCnt="4">
        <dgm:presLayoutVars>
          <dgm:bulletEnabled val="1"/>
        </dgm:presLayoutVars>
      </dgm:prSet>
      <dgm:spPr/>
      <dgm:t>
        <a:bodyPr/>
        <a:lstStyle/>
        <a:p>
          <a:endParaRPr lang="es-ES"/>
        </a:p>
      </dgm:t>
    </dgm:pt>
    <dgm:pt modelId="{CDFE5D6A-8859-4C78-AC0C-1394D1D76D9B}" type="pres">
      <dgm:prSet presAssocID="{CC735718-4836-462F-829C-FD99CA1EF876}" presName="hSp" presStyleCnt="0"/>
      <dgm:spPr/>
    </dgm:pt>
    <dgm:pt modelId="{2E6AAD56-6BB2-479E-ADB4-1F3D17155FD3}" type="pres">
      <dgm:prSet presAssocID="{CC735718-4836-462F-829C-FD99CA1EF876}" presName="vProcSp" presStyleCnt="0"/>
      <dgm:spPr/>
    </dgm:pt>
    <dgm:pt modelId="{BB3CD1A0-AAF0-459C-A13A-524A4846C1F2}" type="pres">
      <dgm:prSet presAssocID="{CC735718-4836-462F-829C-FD99CA1EF876}" presName="vSp1" presStyleCnt="0"/>
      <dgm:spPr/>
    </dgm:pt>
    <dgm:pt modelId="{2B54B3EE-ACD6-41B3-B5CE-DA8986A99042}" type="pres">
      <dgm:prSet presAssocID="{CC735718-4836-462F-829C-FD99CA1EF876}" presName="simulatedConn" presStyleLbl="solidFgAcc1" presStyleIdx="1" presStyleCnt="3"/>
      <dgm:spPr/>
    </dgm:pt>
    <dgm:pt modelId="{225C7C34-3068-4324-BAFA-1C83B3DCB38A}" type="pres">
      <dgm:prSet presAssocID="{CC735718-4836-462F-829C-FD99CA1EF876}" presName="vSp2" presStyleCnt="0"/>
      <dgm:spPr/>
    </dgm:pt>
    <dgm:pt modelId="{B43E23B1-9312-499A-B397-A85F304B79FF}" type="pres">
      <dgm:prSet presAssocID="{CC735718-4836-462F-829C-FD99CA1EF876}" presName="sibTrans" presStyleCnt="0"/>
      <dgm:spPr/>
    </dgm:pt>
    <dgm:pt modelId="{AAE71A53-1AE1-4E7F-815C-DA3B73374981}" type="pres">
      <dgm:prSet presAssocID="{B83CE1BD-44EC-4827-B769-30FC41C3C040}" presName="compositeNode" presStyleCnt="0">
        <dgm:presLayoutVars>
          <dgm:bulletEnabled val="1"/>
        </dgm:presLayoutVars>
      </dgm:prSet>
      <dgm:spPr/>
    </dgm:pt>
    <dgm:pt modelId="{189C6137-47BE-4FF2-ABD3-E8BB1C6C37F2}" type="pres">
      <dgm:prSet presAssocID="{B83CE1BD-44EC-4827-B769-30FC41C3C040}" presName="bgRect" presStyleLbl="node1" presStyleIdx="2" presStyleCnt="4" custScaleY="120858"/>
      <dgm:spPr/>
      <dgm:t>
        <a:bodyPr/>
        <a:lstStyle/>
        <a:p>
          <a:endParaRPr lang="es-ES"/>
        </a:p>
      </dgm:t>
    </dgm:pt>
    <dgm:pt modelId="{5219F5E5-F434-444C-9E8C-2807303F972A}" type="pres">
      <dgm:prSet presAssocID="{B83CE1BD-44EC-4827-B769-30FC41C3C040}" presName="parentNode" presStyleLbl="node1" presStyleIdx="2" presStyleCnt="4">
        <dgm:presLayoutVars>
          <dgm:chMax val="0"/>
          <dgm:bulletEnabled val="1"/>
        </dgm:presLayoutVars>
      </dgm:prSet>
      <dgm:spPr/>
      <dgm:t>
        <a:bodyPr/>
        <a:lstStyle/>
        <a:p>
          <a:endParaRPr lang="es-ES"/>
        </a:p>
      </dgm:t>
    </dgm:pt>
    <dgm:pt modelId="{C0490A7C-844D-4E98-9FD5-88590DBB1C41}" type="pres">
      <dgm:prSet presAssocID="{B83CE1BD-44EC-4827-B769-30FC41C3C040}" presName="childNode" presStyleLbl="node1" presStyleIdx="2" presStyleCnt="4">
        <dgm:presLayoutVars>
          <dgm:bulletEnabled val="1"/>
        </dgm:presLayoutVars>
      </dgm:prSet>
      <dgm:spPr/>
      <dgm:t>
        <a:bodyPr/>
        <a:lstStyle/>
        <a:p>
          <a:endParaRPr lang="es-ES"/>
        </a:p>
      </dgm:t>
    </dgm:pt>
    <dgm:pt modelId="{E63612CD-E097-4214-8D23-5775AB3BBFF9}" type="pres">
      <dgm:prSet presAssocID="{4E625C63-851F-49E7-B066-A520C324ABDE}" presName="hSp" presStyleCnt="0"/>
      <dgm:spPr/>
    </dgm:pt>
    <dgm:pt modelId="{9F5FA6A4-35D4-472C-AA35-8FB07AF7A05D}" type="pres">
      <dgm:prSet presAssocID="{4E625C63-851F-49E7-B066-A520C324ABDE}" presName="vProcSp" presStyleCnt="0"/>
      <dgm:spPr/>
    </dgm:pt>
    <dgm:pt modelId="{8AE9E5E6-704A-4FD9-AAFE-8CA90F8D0E6F}" type="pres">
      <dgm:prSet presAssocID="{4E625C63-851F-49E7-B066-A520C324ABDE}" presName="vSp1" presStyleCnt="0"/>
      <dgm:spPr/>
    </dgm:pt>
    <dgm:pt modelId="{F6D7AC64-4164-4089-A13C-D45D2005F8D0}" type="pres">
      <dgm:prSet presAssocID="{4E625C63-851F-49E7-B066-A520C324ABDE}" presName="simulatedConn" presStyleLbl="solidFgAcc1" presStyleIdx="2" presStyleCnt="3"/>
      <dgm:spPr/>
    </dgm:pt>
    <dgm:pt modelId="{8B109235-7018-45D3-913E-E994AF29D448}" type="pres">
      <dgm:prSet presAssocID="{4E625C63-851F-49E7-B066-A520C324ABDE}" presName="vSp2" presStyleCnt="0"/>
      <dgm:spPr/>
    </dgm:pt>
    <dgm:pt modelId="{64743A10-41F3-4712-9B97-7F7810C04F08}" type="pres">
      <dgm:prSet presAssocID="{4E625C63-851F-49E7-B066-A520C324ABDE}" presName="sibTrans" presStyleCnt="0"/>
      <dgm:spPr/>
    </dgm:pt>
    <dgm:pt modelId="{E17A9401-5FC3-46D1-9409-FF184731745D}" type="pres">
      <dgm:prSet presAssocID="{5B36350A-7268-4CC6-924A-670B3AD29E74}" presName="compositeNode" presStyleCnt="0">
        <dgm:presLayoutVars>
          <dgm:bulletEnabled val="1"/>
        </dgm:presLayoutVars>
      </dgm:prSet>
      <dgm:spPr/>
    </dgm:pt>
    <dgm:pt modelId="{478855A0-72C3-4019-BD32-5D3859713038}" type="pres">
      <dgm:prSet presAssocID="{5B36350A-7268-4CC6-924A-670B3AD29E74}" presName="bgRect" presStyleLbl="node1" presStyleIdx="3" presStyleCnt="4" custScaleY="120858"/>
      <dgm:spPr/>
      <dgm:t>
        <a:bodyPr/>
        <a:lstStyle/>
        <a:p>
          <a:endParaRPr lang="es-ES"/>
        </a:p>
      </dgm:t>
    </dgm:pt>
    <dgm:pt modelId="{135D26AA-6648-48B5-AF3C-EAE79CF58451}" type="pres">
      <dgm:prSet presAssocID="{5B36350A-7268-4CC6-924A-670B3AD29E74}" presName="parentNode" presStyleLbl="node1" presStyleIdx="3" presStyleCnt="4">
        <dgm:presLayoutVars>
          <dgm:chMax val="0"/>
          <dgm:bulletEnabled val="1"/>
        </dgm:presLayoutVars>
      </dgm:prSet>
      <dgm:spPr/>
      <dgm:t>
        <a:bodyPr/>
        <a:lstStyle/>
        <a:p>
          <a:endParaRPr lang="es-ES"/>
        </a:p>
      </dgm:t>
    </dgm:pt>
    <dgm:pt modelId="{0A5641D6-1258-43D0-991D-91D338D74F21}" type="pres">
      <dgm:prSet presAssocID="{5B36350A-7268-4CC6-924A-670B3AD29E74}" presName="childNode" presStyleLbl="node1" presStyleIdx="3" presStyleCnt="4">
        <dgm:presLayoutVars>
          <dgm:bulletEnabled val="1"/>
        </dgm:presLayoutVars>
      </dgm:prSet>
      <dgm:spPr/>
      <dgm:t>
        <a:bodyPr/>
        <a:lstStyle/>
        <a:p>
          <a:endParaRPr lang="es-ES"/>
        </a:p>
      </dgm:t>
    </dgm:pt>
  </dgm:ptLst>
  <dgm:cxnLst>
    <dgm:cxn modelId="{0E4DACA4-D5E5-4572-9B42-E0830E4E6AC3}" srcId="{B83CE1BD-44EC-4827-B769-30FC41C3C040}" destId="{5DB71B3C-140F-451E-8E42-721F30160CA9}" srcOrd="0" destOrd="0" parTransId="{7980A27A-E871-482A-B386-8561D5AA7E04}" sibTransId="{F62037F5-9C91-4F83-8230-3560ABB8E216}"/>
    <dgm:cxn modelId="{585CE0C3-0804-4075-8AA7-D915763D4954}" srcId="{C2C123D1-0A73-4501-9CC2-7F7A1899B69E}" destId="{BC01FD75-2BD5-4936-957E-0B2B71094121}" srcOrd="0" destOrd="0" parTransId="{A95EF50B-90BF-424C-A94D-D2A3420263DE}" sibTransId="{107FF9C2-0F79-4E86-BCAB-825F18AD68CF}"/>
    <dgm:cxn modelId="{E0D34F20-FBC8-4FC4-AF23-0A3D1CC9BCA2}" type="presOf" srcId="{C2C123D1-0A73-4501-9CC2-7F7A1899B69E}" destId="{60659066-8C44-46AA-8863-0BE2466C7EF9}" srcOrd="1" destOrd="0" presId="urn:microsoft.com/office/officeart/2005/8/layout/hProcess7"/>
    <dgm:cxn modelId="{A5FA570C-367A-49A9-99E5-99BF26B3F618}" srcId="{85E77FC0-2610-4F02-9773-E91D2BC90934}" destId="{B83CE1BD-44EC-4827-B769-30FC41C3C040}" srcOrd="2" destOrd="0" parTransId="{22456F3C-69EF-4965-A14C-974F3E0D9A63}" sibTransId="{4E625C63-851F-49E7-B066-A520C324ABDE}"/>
    <dgm:cxn modelId="{9F903B71-5A58-4CED-B422-FD8C5CAAE85A}" type="presOf" srcId="{5DB71B3C-140F-451E-8E42-721F30160CA9}" destId="{C0490A7C-844D-4E98-9FD5-88590DBB1C41}" srcOrd="0" destOrd="0" presId="urn:microsoft.com/office/officeart/2005/8/layout/hProcess7"/>
    <dgm:cxn modelId="{95C96EFB-F05E-4980-A763-B97197B0CDEA}" type="presOf" srcId="{C2C123D1-0A73-4501-9CC2-7F7A1899B69E}" destId="{E1E63ECB-B548-4480-AFBD-14B0E512460A}" srcOrd="0" destOrd="0" presId="urn:microsoft.com/office/officeart/2005/8/layout/hProcess7"/>
    <dgm:cxn modelId="{641C917B-D197-4FC9-8578-FBD429533103}" srcId="{85E77FC0-2610-4F02-9773-E91D2BC90934}" destId="{5B36350A-7268-4CC6-924A-670B3AD29E74}" srcOrd="3" destOrd="0" parTransId="{2360119F-8D47-471D-BFB3-EF8FE262A176}" sibTransId="{3A59634E-53C4-40BC-84EF-475D778D4FCC}"/>
    <dgm:cxn modelId="{8C4A058B-1A2B-499A-8CCC-E51CB27D88AF}" srcId="{85E77FC0-2610-4F02-9773-E91D2BC90934}" destId="{938933A6-1EA0-403C-B3F9-DF22B220FEB7}" srcOrd="1" destOrd="0" parTransId="{BA144252-BE8C-439E-8D95-CC9F317F1FC2}" sibTransId="{CC735718-4836-462F-829C-FD99CA1EF876}"/>
    <dgm:cxn modelId="{3B27E80E-8141-4322-81DD-C070B4D28FB6}" type="presOf" srcId="{BC01FD75-2BD5-4936-957E-0B2B71094121}" destId="{CE7146C2-28E3-4D24-96F5-C28799EA96AD}" srcOrd="0" destOrd="0" presId="urn:microsoft.com/office/officeart/2005/8/layout/hProcess7"/>
    <dgm:cxn modelId="{C70AD8C5-9ED8-4FE2-9687-95EC82E39372}" type="presOf" srcId="{3789A180-78D4-4F22-89BC-65F50FCD5D61}" destId="{4B0DD2D3-AAFF-4805-9B9D-1718521CBA74}" srcOrd="0" destOrd="0" presId="urn:microsoft.com/office/officeart/2005/8/layout/hProcess7"/>
    <dgm:cxn modelId="{B09A6172-41B3-468E-B886-2C95F41CB9E2}" srcId="{85E77FC0-2610-4F02-9773-E91D2BC90934}" destId="{C2C123D1-0A73-4501-9CC2-7F7A1899B69E}" srcOrd="0" destOrd="0" parTransId="{DA8C1D5D-5D4C-4489-A146-BCF8261DA6F3}" sibTransId="{F63E9E7B-94AF-49DC-93FE-1C1E34E20499}"/>
    <dgm:cxn modelId="{DEB8EB5E-1837-4955-873D-AECC99B3CB8D}" type="presOf" srcId="{85E77FC0-2610-4F02-9773-E91D2BC90934}" destId="{C4ED48BB-0690-464A-9FAB-775C4F58E998}" srcOrd="0" destOrd="0" presId="urn:microsoft.com/office/officeart/2005/8/layout/hProcess7"/>
    <dgm:cxn modelId="{FA385198-A407-458F-A751-B34AC4E7E28E}" type="presOf" srcId="{5B36350A-7268-4CC6-924A-670B3AD29E74}" destId="{135D26AA-6648-48B5-AF3C-EAE79CF58451}" srcOrd="1" destOrd="0" presId="urn:microsoft.com/office/officeart/2005/8/layout/hProcess7"/>
    <dgm:cxn modelId="{07B697D2-8DFD-483F-9620-8E38AE8D9F7A}" type="presOf" srcId="{938933A6-1EA0-403C-B3F9-DF22B220FEB7}" destId="{2685AAD2-96E3-4F90-A30E-5469BC0D2469}" srcOrd="1" destOrd="0" presId="urn:microsoft.com/office/officeart/2005/8/layout/hProcess7"/>
    <dgm:cxn modelId="{8615A75F-E295-40B7-AC7D-DFB6001AE049}" type="presOf" srcId="{938933A6-1EA0-403C-B3F9-DF22B220FEB7}" destId="{948927EC-D0E1-4D06-93A6-B7EA5A3B7877}" srcOrd="0" destOrd="0" presId="urn:microsoft.com/office/officeart/2005/8/layout/hProcess7"/>
    <dgm:cxn modelId="{8ED99A21-D973-47D8-8E4C-79357EBD7061}" srcId="{5B36350A-7268-4CC6-924A-670B3AD29E74}" destId="{45EA0990-DE9D-4DEA-9EC7-7742D013D027}" srcOrd="0" destOrd="0" parTransId="{4F8C0B15-920E-4D9A-8499-749065466547}" sibTransId="{885D07AA-9768-4D61-9D98-7EC990CDD106}"/>
    <dgm:cxn modelId="{00ACF3F6-1E7E-4289-AB9F-58E3090CC1B1}" srcId="{938933A6-1EA0-403C-B3F9-DF22B220FEB7}" destId="{3789A180-78D4-4F22-89BC-65F50FCD5D61}" srcOrd="0" destOrd="0" parTransId="{57C2E050-1318-4AC3-9867-BDB67F104124}" sibTransId="{4B442C51-C70F-4F9C-B84D-4D85600C0734}"/>
    <dgm:cxn modelId="{93A36461-61B5-4589-B012-1335483233BB}" type="presOf" srcId="{45EA0990-DE9D-4DEA-9EC7-7742D013D027}" destId="{0A5641D6-1258-43D0-991D-91D338D74F21}" srcOrd="0" destOrd="0" presId="urn:microsoft.com/office/officeart/2005/8/layout/hProcess7"/>
    <dgm:cxn modelId="{8F2A1F6D-F8B7-4548-AFB4-3370E5FF7680}" type="presOf" srcId="{B83CE1BD-44EC-4827-B769-30FC41C3C040}" destId="{189C6137-47BE-4FF2-ABD3-E8BB1C6C37F2}" srcOrd="0" destOrd="0" presId="urn:microsoft.com/office/officeart/2005/8/layout/hProcess7"/>
    <dgm:cxn modelId="{92F4343F-8D65-4781-9047-65D0C29AB7C7}" type="presOf" srcId="{5B36350A-7268-4CC6-924A-670B3AD29E74}" destId="{478855A0-72C3-4019-BD32-5D3859713038}" srcOrd="0" destOrd="0" presId="urn:microsoft.com/office/officeart/2005/8/layout/hProcess7"/>
    <dgm:cxn modelId="{E65E0859-0B72-4738-B57D-E6713438CE7B}" type="presOf" srcId="{B83CE1BD-44EC-4827-B769-30FC41C3C040}" destId="{5219F5E5-F434-444C-9E8C-2807303F972A}" srcOrd="1" destOrd="0" presId="urn:microsoft.com/office/officeart/2005/8/layout/hProcess7"/>
    <dgm:cxn modelId="{FB7E3C6F-C4F8-45D5-B880-A0271EA5EC15}" type="presParOf" srcId="{C4ED48BB-0690-464A-9FAB-775C4F58E998}" destId="{897D1165-7997-42D5-9952-CDBBB854CDD6}" srcOrd="0" destOrd="0" presId="urn:microsoft.com/office/officeart/2005/8/layout/hProcess7"/>
    <dgm:cxn modelId="{ACF9B9D7-5D2C-42A2-948E-6E916E2879C6}" type="presParOf" srcId="{897D1165-7997-42D5-9952-CDBBB854CDD6}" destId="{E1E63ECB-B548-4480-AFBD-14B0E512460A}" srcOrd="0" destOrd="0" presId="urn:microsoft.com/office/officeart/2005/8/layout/hProcess7"/>
    <dgm:cxn modelId="{D5A8C765-7FDE-4137-9FAC-9D1BF9101E2E}" type="presParOf" srcId="{897D1165-7997-42D5-9952-CDBBB854CDD6}" destId="{60659066-8C44-46AA-8863-0BE2466C7EF9}" srcOrd="1" destOrd="0" presId="urn:microsoft.com/office/officeart/2005/8/layout/hProcess7"/>
    <dgm:cxn modelId="{0D2A2229-736E-43F0-9B49-D302414317E2}" type="presParOf" srcId="{897D1165-7997-42D5-9952-CDBBB854CDD6}" destId="{CE7146C2-28E3-4D24-96F5-C28799EA96AD}" srcOrd="2" destOrd="0" presId="urn:microsoft.com/office/officeart/2005/8/layout/hProcess7"/>
    <dgm:cxn modelId="{00789B15-B548-4ECE-924D-1E19B8E131E8}" type="presParOf" srcId="{C4ED48BB-0690-464A-9FAB-775C4F58E998}" destId="{3CB38F96-FD34-4E1E-A3DD-36FC698F25C9}" srcOrd="1" destOrd="0" presId="urn:microsoft.com/office/officeart/2005/8/layout/hProcess7"/>
    <dgm:cxn modelId="{D4FC955D-68FF-4420-A4A3-BFDF62BB3989}" type="presParOf" srcId="{C4ED48BB-0690-464A-9FAB-775C4F58E998}" destId="{72D5F860-9902-4ADA-BEFC-EB7636573EAE}" srcOrd="2" destOrd="0" presId="urn:microsoft.com/office/officeart/2005/8/layout/hProcess7"/>
    <dgm:cxn modelId="{52827AB1-9EA2-4E7D-8486-CC559D349F95}" type="presParOf" srcId="{72D5F860-9902-4ADA-BEFC-EB7636573EAE}" destId="{BEE58D3F-859C-425D-A06D-7E84023612FE}" srcOrd="0" destOrd="0" presId="urn:microsoft.com/office/officeart/2005/8/layout/hProcess7"/>
    <dgm:cxn modelId="{F80BDFD1-0BF6-4D45-BC6B-7D122012B176}" type="presParOf" srcId="{72D5F860-9902-4ADA-BEFC-EB7636573EAE}" destId="{8932D69F-0FB9-4A2A-A6EF-E07B7899DCD0}" srcOrd="1" destOrd="0" presId="urn:microsoft.com/office/officeart/2005/8/layout/hProcess7"/>
    <dgm:cxn modelId="{8280A9B1-AA10-4CAA-A14C-2D13736FBBBF}" type="presParOf" srcId="{72D5F860-9902-4ADA-BEFC-EB7636573EAE}" destId="{FBCF8510-D3BA-4D33-8F76-3C024E39C76E}" srcOrd="2" destOrd="0" presId="urn:microsoft.com/office/officeart/2005/8/layout/hProcess7"/>
    <dgm:cxn modelId="{2E144DF4-33E4-4FE3-B063-3D301E2700E9}" type="presParOf" srcId="{C4ED48BB-0690-464A-9FAB-775C4F58E998}" destId="{DAF60EF9-B2EB-4194-979C-E4924EBAAFAE}" srcOrd="3" destOrd="0" presId="urn:microsoft.com/office/officeart/2005/8/layout/hProcess7"/>
    <dgm:cxn modelId="{FC85677F-BF86-4FAA-A7C4-E35198459F3C}" type="presParOf" srcId="{C4ED48BB-0690-464A-9FAB-775C4F58E998}" destId="{15901169-4EE0-4A6C-8B82-5FDD179BF818}" srcOrd="4" destOrd="0" presId="urn:microsoft.com/office/officeart/2005/8/layout/hProcess7"/>
    <dgm:cxn modelId="{765480D3-FD41-40E1-93DE-C0F43A329C49}" type="presParOf" srcId="{15901169-4EE0-4A6C-8B82-5FDD179BF818}" destId="{948927EC-D0E1-4D06-93A6-B7EA5A3B7877}" srcOrd="0" destOrd="0" presId="urn:microsoft.com/office/officeart/2005/8/layout/hProcess7"/>
    <dgm:cxn modelId="{D995E769-869D-466F-AD59-7F09E93FC554}" type="presParOf" srcId="{15901169-4EE0-4A6C-8B82-5FDD179BF818}" destId="{2685AAD2-96E3-4F90-A30E-5469BC0D2469}" srcOrd="1" destOrd="0" presId="urn:microsoft.com/office/officeart/2005/8/layout/hProcess7"/>
    <dgm:cxn modelId="{7211F6EC-B504-4769-94DB-83B3FE3A14C3}" type="presParOf" srcId="{15901169-4EE0-4A6C-8B82-5FDD179BF818}" destId="{4B0DD2D3-AAFF-4805-9B9D-1718521CBA74}" srcOrd="2" destOrd="0" presId="urn:microsoft.com/office/officeart/2005/8/layout/hProcess7"/>
    <dgm:cxn modelId="{95817D80-8005-42EF-A9B1-1141182AD22B}" type="presParOf" srcId="{C4ED48BB-0690-464A-9FAB-775C4F58E998}" destId="{CDFE5D6A-8859-4C78-AC0C-1394D1D76D9B}" srcOrd="5" destOrd="0" presId="urn:microsoft.com/office/officeart/2005/8/layout/hProcess7"/>
    <dgm:cxn modelId="{130F6AAD-E1AE-481E-930C-D5CB5BCD6B85}" type="presParOf" srcId="{C4ED48BB-0690-464A-9FAB-775C4F58E998}" destId="{2E6AAD56-6BB2-479E-ADB4-1F3D17155FD3}" srcOrd="6" destOrd="0" presId="urn:microsoft.com/office/officeart/2005/8/layout/hProcess7"/>
    <dgm:cxn modelId="{6CF6CA22-E5D2-4AD8-919D-0555239B000E}" type="presParOf" srcId="{2E6AAD56-6BB2-479E-ADB4-1F3D17155FD3}" destId="{BB3CD1A0-AAF0-459C-A13A-524A4846C1F2}" srcOrd="0" destOrd="0" presId="urn:microsoft.com/office/officeart/2005/8/layout/hProcess7"/>
    <dgm:cxn modelId="{F7EFA807-F40B-4685-875A-520AC5611B1D}" type="presParOf" srcId="{2E6AAD56-6BB2-479E-ADB4-1F3D17155FD3}" destId="{2B54B3EE-ACD6-41B3-B5CE-DA8986A99042}" srcOrd="1" destOrd="0" presId="urn:microsoft.com/office/officeart/2005/8/layout/hProcess7"/>
    <dgm:cxn modelId="{2B9E3702-DE93-4D16-81B0-27A86EC93709}" type="presParOf" srcId="{2E6AAD56-6BB2-479E-ADB4-1F3D17155FD3}" destId="{225C7C34-3068-4324-BAFA-1C83B3DCB38A}" srcOrd="2" destOrd="0" presId="urn:microsoft.com/office/officeart/2005/8/layout/hProcess7"/>
    <dgm:cxn modelId="{B7F21142-5B11-4F77-9DA3-D5C310263BE4}" type="presParOf" srcId="{C4ED48BB-0690-464A-9FAB-775C4F58E998}" destId="{B43E23B1-9312-499A-B397-A85F304B79FF}" srcOrd="7" destOrd="0" presId="urn:microsoft.com/office/officeart/2005/8/layout/hProcess7"/>
    <dgm:cxn modelId="{4E33E855-20E9-4A31-BCA7-4DE36AA29A59}" type="presParOf" srcId="{C4ED48BB-0690-464A-9FAB-775C4F58E998}" destId="{AAE71A53-1AE1-4E7F-815C-DA3B73374981}" srcOrd="8" destOrd="0" presId="urn:microsoft.com/office/officeart/2005/8/layout/hProcess7"/>
    <dgm:cxn modelId="{A0FDB5FB-C6AE-4E58-A909-FE6908EAE5F0}" type="presParOf" srcId="{AAE71A53-1AE1-4E7F-815C-DA3B73374981}" destId="{189C6137-47BE-4FF2-ABD3-E8BB1C6C37F2}" srcOrd="0" destOrd="0" presId="urn:microsoft.com/office/officeart/2005/8/layout/hProcess7"/>
    <dgm:cxn modelId="{B743356D-1146-4CCE-A385-6A2B8A036A90}" type="presParOf" srcId="{AAE71A53-1AE1-4E7F-815C-DA3B73374981}" destId="{5219F5E5-F434-444C-9E8C-2807303F972A}" srcOrd="1" destOrd="0" presId="urn:microsoft.com/office/officeart/2005/8/layout/hProcess7"/>
    <dgm:cxn modelId="{1A086702-EF51-4653-8E4C-B92E8B79C836}" type="presParOf" srcId="{AAE71A53-1AE1-4E7F-815C-DA3B73374981}" destId="{C0490A7C-844D-4E98-9FD5-88590DBB1C41}" srcOrd="2" destOrd="0" presId="urn:microsoft.com/office/officeart/2005/8/layout/hProcess7"/>
    <dgm:cxn modelId="{198E7811-5B2E-4189-98E8-F763147EA9F4}" type="presParOf" srcId="{C4ED48BB-0690-464A-9FAB-775C4F58E998}" destId="{E63612CD-E097-4214-8D23-5775AB3BBFF9}" srcOrd="9" destOrd="0" presId="urn:microsoft.com/office/officeart/2005/8/layout/hProcess7"/>
    <dgm:cxn modelId="{E3751F10-4335-448F-B5B1-00ABA18BF4C5}" type="presParOf" srcId="{C4ED48BB-0690-464A-9FAB-775C4F58E998}" destId="{9F5FA6A4-35D4-472C-AA35-8FB07AF7A05D}" srcOrd="10" destOrd="0" presId="urn:microsoft.com/office/officeart/2005/8/layout/hProcess7"/>
    <dgm:cxn modelId="{B3D8E872-7F48-4F8B-8FC2-4EB49B4EF474}" type="presParOf" srcId="{9F5FA6A4-35D4-472C-AA35-8FB07AF7A05D}" destId="{8AE9E5E6-704A-4FD9-AAFE-8CA90F8D0E6F}" srcOrd="0" destOrd="0" presId="urn:microsoft.com/office/officeart/2005/8/layout/hProcess7"/>
    <dgm:cxn modelId="{F82E73CA-4FA9-4FD9-9E1C-5D87EFA529F9}" type="presParOf" srcId="{9F5FA6A4-35D4-472C-AA35-8FB07AF7A05D}" destId="{F6D7AC64-4164-4089-A13C-D45D2005F8D0}" srcOrd="1" destOrd="0" presId="urn:microsoft.com/office/officeart/2005/8/layout/hProcess7"/>
    <dgm:cxn modelId="{426DD21F-8AC6-4DBB-BF50-319EB454F352}" type="presParOf" srcId="{9F5FA6A4-35D4-472C-AA35-8FB07AF7A05D}" destId="{8B109235-7018-45D3-913E-E994AF29D448}" srcOrd="2" destOrd="0" presId="urn:microsoft.com/office/officeart/2005/8/layout/hProcess7"/>
    <dgm:cxn modelId="{40C2B7A9-63E9-4377-850A-55B2D3D02F7A}" type="presParOf" srcId="{C4ED48BB-0690-464A-9FAB-775C4F58E998}" destId="{64743A10-41F3-4712-9B97-7F7810C04F08}" srcOrd="11" destOrd="0" presId="urn:microsoft.com/office/officeart/2005/8/layout/hProcess7"/>
    <dgm:cxn modelId="{FAAA7823-BF58-4F2C-992F-8439E2E3B750}" type="presParOf" srcId="{C4ED48BB-0690-464A-9FAB-775C4F58E998}" destId="{E17A9401-5FC3-46D1-9409-FF184731745D}" srcOrd="12" destOrd="0" presId="urn:microsoft.com/office/officeart/2005/8/layout/hProcess7"/>
    <dgm:cxn modelId="{F476BDEF-3354-4CCA-9AC5-F51177F2F2E0}" type="presParOf" srcId="{E17A9401-5FC3-46D1-9409-FF184731745D}" destId="{478855A0-72C3-4019-BD32-5D3859713038}" srcOrd="0" destOrd="0" presId="urn:microsoft.com/office/officeart/2005/8/layout/hProcess7"/>
    <dgm:cxn modelId="{73AC1BC6-FB19-43F4-B752-2A7D6CBD504F}" type="presParOf" srcId="{E17A9401-5FC3-46D1-9409-FF184731745D}" destId="{135D26AA-6648-48B5-AF3C-EAE79CF58451}" srcOrd="1" destOrd="0" presId="urn:microsoft.com/office/officeart/2005/8/layout/hProcess7"/>
    <dgm:cxn modelId="{FB84DCA8-3B21-4FC7-9FDE-D31477632E33}" type="presParOf" srcId="{E17A9401-5FC3-46D1-9409-FF184731745D}" destId="{0A5641D6-1258-43D0-991D-91D338D74F21}"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143FC1-7CDA-4B5D-A23C-F4752ECD0895}"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s-ES"/>
        </a:p>
      </dgm:t>
    </dgm:pt>
    <dgm:pt modelId="{D929632C-920D-474C-AAD8-56C3D563BF80}">
      <dgm:prSet custT="1"/>
      <dgm:spPr/>
      <dgm:t>
        <a:bodyPr/>
        <a:lstStyle/>
        <a:p>
          <a:pPr algn="l" rtl="0"/>
          <a:r>
            <a:rPr lang="es-ES" sz="1600" b="1" dirty="0">
              <a:solidFill>
                <a:srgbClr val="C00000"/>
              </a:solidFill>
            </a:rPr>
            <a:t>Convertir a la Familia en una prioridad política</a:t>
          </a:r>
          <a:endParaRPr lang="es-ES" sz="1600" dirty="0">
            <a:solidFill>
              <a:srgbClr val="C00000"/>
            </a:solidFill>
          </a:endParaRPr>
        </a:p>
      </dgm:t>
    </dgm:pt>
    <dgm:pt modelId="{D5BC017A-45A6-49A2-BC62-3F8522CA0065}" type="parTrans" cxnId="{EFBB4EF9-5D36-451C-B3CA-640FD18A45DE}">
      <dgm:prSet/>
      <dgm:spPr/>
      <dgm:t>
        <a:bodyPr/>
        <a:lstStyle/>
        <a:p>
          <a:endParaRPr lang="es-ES" sz="1600">
            <a:solidFill>
              <a:srgbClr val="C00000"/>
            </a:solidFill>
          </a:endParaRPr>
        </a:p>
      </dgm:t>
    </dgm:pt>
    <dgm:pt modelId="{A5350B34-3F71-46BA-A52D-1D24D5D100F0}" type="sibTrans" cxnId="{EFBB4EF9-5D36-451C-B3CA-640FD18A45DE}">
      <dgm:prSet/>
      <dgm:spPr/>
      <dgm:t>
        <a:bodyPr/>
        <a:lstStyle/>
        <a:p>
          <a:endParaRPr lang="es-ES" sz="1600">
            <a:solidFill>
              <a:srgbClr val="C00000"/>
            </a:solidFill>
          </a:endParaRPr>
        </a:p>
      </dgm:t>
    </dgm:pt>
    <dgm:pt modelId="{242B32BD-5881-4754-8A19-C1C21FE114EA}">
      <dgm:prSet custT="1"/>
      <dgm:spPr/>
      <dgm:t>
        <a:bodyPr/>
        <a:lstStyle/>
        <a:p>
          <a:pPr algn="l" rtl="0"/>
          <a:r>
            <a:rPr lang="es-ES_tradnl" sz="1600" b="1" dirty="0">
              <a:solidFill>
                <a:srgbClr val="C00000"/>
              </a:solidFill>
            </a:rPr>
            <a:t>Incorporar la “perspectiva de Familia”</a:t>
          </a:r>
          <a:endParaRPr lang="es-ES" sz="1600" dirty="0">
            <a:solidFill>
              <a:srgbClr val="C00000"/>
            </a:solidFill>
          </a:endParaRPr>
        </a:p>
      </dgm:t>
    </dgm:pt>
    <dgm:pt modelId="{19315380-2EB4-4FDE-A30F-3CB54BE17A8D}" type="parTrans" cxnId="{53E3FB0B-7283-4D63-9B84-19B0F3F95A9C}">
      <dgm:prSet/>
      <dgm:spPr/>
      <dgm:t>
        <a:bodyPr/>
        <a:lstStyle/>
        <a:p>
          <a:endParaRPr lang="es-ES" sz="1600">
            <a:solidFill>
              <a:srgbClr val="C00000"/>
            </a:solidFill>
          </a:endParaRPr>
        </a:p>
      </dgm:t>
    </dgm:pt>
    <dgm:pt modelId="{2C2EAD1F-9C4F-4B2B-8C33-531498628242}" type="sibTrans" cxnId="{53E3FB0B-7283-4D63-9B84-19B0F3F95A9C}">
      <dgm:prSet/>
      <dgm:spPr/>
      <dgm:t>
        <a:bodyPr/>
        <a:lstStyle/>
        <a:p>
          <a:endParaRPr lang="es-ES" sz="1600">
            <a:solidFill>
              <a:srgbClr val="C00000"/>
            </a:solidFill>
          </a:endParaRPr>
        </a:p>
      </dgm:t>
    </dgm:pt>
    <dgm:pt modelId="{86A7A5CA-7A5C-45F2-89E4-85F70872221D}">
      <dgm:prSet custT="1"/>
      <dgm:spPr/>
      <dgm:t>
        <a:bodyPr/>
        <a:lstStyle/>
        <a:p>
          <a:pPr algn="l" rtl="0"/>
          <a:r>
            <a:rPr lang="es-ES_tradnl" sz="1600" b="1" dirty="0">
              <a:solidFill>
                <a:srgbClr val="C00000"/>
              </a:solidFill>
            </a:rPr>
            <a:t>Reconocer e impulsar los derechos de la Familia </a:t>
          </a:r>
          <a:endParaRPr lang="es-ES" sz="1600" dirty="0">
            <a:solidFill>
              <a:srgbClr val="C00000"/>
            </a:solidFill>
          </a:endParaRPr>
        </a:p>
      </dgm:t>
    </dgm:pt>
    <dgm:pt modelId="{55F49A28-386B-4C59-A56A-3735A8D56AFA}" type="parTrans" cxnId="{2EBB27C4-4BD4-466F-A796-606221B687A4}">
      <dgm:prSet/>
      <dgm:spPr/>
      <dgm:t>
        <a:bodyPr/>
        <a:lstStyle/>
        <a:p>
          <a:endParaRPr lang="es-ES" sz="1600">
            <a:solidFill>
              <a:srgbClr val="C00000"/>
            </a:solidFill>
          </a:endParaRPr>
        </a:p>
      </dgm:t>
    </dgm:pt>
    <dgm:pt modelId="{23365E53-06AC-4B8B-9E5C-9AF2EC404B44}" type="sibTrans" cxnId="{2EBB27C4-4BD4-466F-A796-606221B687A4}">
      <dgm:prSet/>
      <dgm:spPr/>
      <dgm:t>
        <a:bodyPr/>
        <a:lstStyle/>
        <a:p>
          <a:endParaRPr lang="es-ES" sz="1600">
            <a:solidFill>
              <a:srgbClr val="C00000"/>
            </a:solidFill>
          </a:endParaRPr>
        </a:p>
      </dgm:t>
    </dgm:pt>
    <dgm:pt modelId="{D2373C92-87DA-43D8-A8F5-ACA0E86A53A7}">
      <dgm:prSet custT="1"/>
      <dgm:spPr/>
      <dgm:t>
        <a:bodyPr/>
        <a:lstStyle/>
        <a:p>
          <a:pPr algn="l" rtl="0"/>
          <a:r>
            <a:rPr lang="es-ES" sz="1600" b="1" dirty="0">
              <a:solidFill>
                <a:srgbClr val="C00000"/>
              </a:solidFill>
            </a:rPr>
            <a:t>Considerar la familia y la maternidad como pilares indispensables en las políticas de igualdad.</a:t>
          </a:r>
        </a:p>
      </dgm:t>
    </dgm:pt>
    <dgm:pt modelId="{C5E1448C-DB81-470E-8841-7C88D508A3CA}" type="parTrans" cxnId="{CDA38E59-B28A-44EA-A8A0-9A39CA43C733}">
      <dgm:prSet/>
      <dgm:spPr/>
      <dgm:t>
        <a:bodyPr/>
        <a:lstStyle/>
        <a:p>
          <a:endParaRPr lang="es-ES" sz="1600">
            <a:solidFill>
              <a:srgbClr val="C00000"/>
            </a:solidFill>
          </a:endParaRPr>
        </a:p>
      </dgm:t>
    </dgm:pt>
    <dgm:pt modelId="{A057368D-8850-431D-B12B-B236E2ED94E8}" type="sibTrans" cxnId="{CDA38E59-B28A-44EA-A8A0-9A39CA43C733}">
      <dgm:prSet/>
      <dgm:spPr/>
      <dgm:t>
        <a:bodyPr/>
        <a:lstStyle/>
        <a:p>
          <a:endParaRPr lang="es-ES" sz="1600">
            <a:solidFill>
              <a:srgbClr val="C00000"/>
            </a:solidFill>
          </a:endParaRPr>
        </a:p>
      </dgm:t>
    </dgm:pt>
    <dgm:pt modelId="{260821DD-C38B-42AE-9478-280160671523}">
      <dgm:prSet custT="1"/>
      <dgm:spPr/>
      <dgm:t>
        <a:bodyPr/>
        <a:lstStyle/>
        <a:p>
          <a:pPr algn="l" rtl="0"/>
          <a:r>
            <a:rPr lang="es-ES_tradnl" sz="1600" b="1" dirty="0">
              <a:solidFill>
                <a:srgbClr val="C00000"/>
              </a:solidFill>
            </a:rPr>
            <a:t>Resolver las principales necesidades de las familias</a:t>
          </a:r>
          <a:endParaRPr lang="es-ES" sz="1600" b="1" dirty="0">
            <a:solidFill>
              <a:srgbClr val="C00000"/>
            </a:solidFill>
          </a:endParaRPr>
        </a:p>
      </dgm:t>
    </dgm:pt>
    <dgm:pt modelId="{D26CE94E-D959-4BC8-8492-12E8DA6286CD}" type="parTrans" cxnId="{6E83834C-D2D6-47CF-946C-FCE88815CE81}">
      <dgm:prSet/>
      <dgm:spPr/>
      <dgm:t>
        <a:bodyPr/>
        <a:lstStyle/>
        <a:p>
          <a:endParaRPr lang="es-ES"/>
        </a:p>
      </dgm:t>
    </dgm:pt>
    <dgm:pt modelId="{C654A652-4DA2-4F13-B25A-654F80745389}" type="sibTrans" cxnId="{6E83834C-D2D6-47CF-946C-FCE88815CE81}">
      <dgm:prSet/>
      <dgm:spPr/>
      <dgm:t>
        <a:bodyPr/>
        <a:lstStyle/>
        <a:p>
          <a:endParaRPr lang="es-ES"/>
        </a:p>
      </dgm:t>
    </dgm:pt>
    <dgm:pt modelId="{4B0315B0-0C4B-4B0E-9D6C-7453F2F73845}">
      <dgm:prSet custT="1"/>
      <dgm:spPr/>
      <dgm:t>
        <a:bodyPr/>
        <a:lstStyle/>
        <a:p>
          <a:pPr algn="l" rtl="0"/>
          <a:r>
            <a:rPr lang="es-ES" sz="1600" b="1" dirty="0">
              <a:solidFill>
                <a:srgbClr val="C00000"/>
              </a:solidFill>
            </a:rPr>
            <a:t>Recuperar la importancia y funciones sociales que cumple la Familia</a:t>
          </a:r>
        </a:p>
      </dgm:t>
    </dgm:pt>
    <dgm:pt modelId="{83E9586F-4D12-45BF-8F8B-577BDE8B3A37}" type="parTrans" cxnId="{92D04253-00FC-483A-A0B2-49EBB91FA1BB}">
      <dgm:prSet/>
      <dgm:spPr/>
      <dgm:t>
        <a:bodyPr/>
        <a:lstStyle/>
        <a:p>
          <a:endParaRPr lang="es-ES"/>
        </a:p>
      </dgm:t>
    </dgm:pt>
    <dgm:pt modelId="{79B9BB59-1149-412D-B5AB-33B8ED86AE0C}" type="sibTrans" cxnId="{92D04253-00FC-483A-A0B2-49EBB91FA1BB}">
      <dgm:prSet/>
      <dgm:spPr/>
      <dgm:t>
        <a:bodyPr/>
        <a:lstStyle/>
        <a:p>
          <a:endParaRPr lang="es-ES"/>
        </a:p>
      </dgm:t>
    </dgm:pt>
    <dgm:pt modelId="{3F786898-B5E2-4568-96C7-93C5D2D97A41}" type="pres">
      <dgm:prSet presAssocID="{81143FC1-7CDA-4B5D-A23C-F4752ECD0895}" presName="compositeShape" presStyleCnt="0">
        <dgm:presLayoutVars>
          <dgm:dir/>
          <dgm:resizeHandles/>
        </dgm:presLayoutVars>
      </dgm:prSet>
      <dgm:spPr/>
      <dgm:t>
        <a:bodyPr/>
        <a:lstStyle/>
        <a:p>
          <a:endParaRPr lang="es-ES"/>
        </a:p>
      </dgm:t>
    </dgm:pt>
    <dgm:pt modelId="{BAE19C51-BABF-4765-AA3B-B832DDDFF2D8}" type="pres">
      <dgm:prSet presAssocID="{81143FC1-7CDA-4B5D-A23C-F4752ECD0895}" presName="pyramid" presStyleLbl="node1" presStyleIdx="0" presStyleCnt="1"/>
      <dgm:spPr>
        <a:solidFill>
          <a:srgbClr val="000099"/>
        </a:solidFill>
      </dgm:spPr>
    </dgm:pt>
    <dgm:pt modelId="{92B79895-8D2C-4ED3-9FF0-A0D60BCA64C4}" type="pres">
      <dgm:prSet presAssocID="{81143FC1-7CDA-4B5D-A23C-F4752ECD0895}" presName="theList" presStyleCnt="0"/>
      <dgm:spPr/>
    </dgm:pt>
    <dgm:pt modelId="{D6F48C72-6EA6-45A0-A67B-C9AAF29C1254}" type="pres">
      <dgm:prSet presAssocID="{D929632C-920D-474C-AAD8-56C3D563BF80}" presName="aNode" presStyleLbl="fgAcc1" presStyleIdx="0" presStyleCnt="6" custScaleX="149294" custLinFactNeighborX="14263" custLinFactNeighborY="48008">
        <dgm:presLayoutVars>
          <dgm:bulletEnabled val="1"/>
        </dgm:presLayoutVars>
      </dgm:prSet>
      <dgm:spPr/>
      <dgm:t>
        <a:bodyPr/>
        <a:lstStyle/>
        <a:p>
          <a:endParaRPr lang="es-ES"/>
        </a:p>
      </dgm:t>
    </dgm:pt>
    <dgm:pt modelId="{5C7ED095-32A2-4471-8F0E-6DE9F62837E7}" type="pres">
      <dgm:prSet presAssocID="{D929632C-920D-474C-AAD8-56C3D563BF80}" presName="aSpace" presStyleCnt="0"/>
      <dgm:spPr/>
    </dgm:pt>
    <dgm:pt modelId="{F958ACFC-E15A-4D28-B421-5885E314886E}" type="pres">
      <dgm:prSet presAssocID="{4B0315B0-0C4B-4B0E-9D6C-7453F2F73845}" presName="aNode" presStyleLbl="fgAcc1" presStyleIdx="1" presStyleCnt="6" custScaleX="147844" custLinFactNeighborX="14263" custLinFactNeighborY="48008">
        <dgm:presLayoutVars>
          <dgm:bulletEnabled val="1"/>
        </dgm:presLayoutVars>
      </dgm:prSet>
      <dgm:spPr/>
      <dgm:t>
        <a:bodyPr/>
        <a:lstStyle/>
        <a:p>
          <a:endParaRPr lang="es-ES"/>
        </a:p>
      </dgm:t>
    </dgm:pt>
    <dgm:pt modelId="{9F46C20C-5D19-46CC-A824-8FE286903998}" type="pres">
      <dgm:prSet presAssocID="{4B0315B0-0C4B-4B0E-9D6C-7453F2F73845}" presName="aSpace" presStyleCnt="0"/>
      <dgm:spPr/>
    </dgm:pt>
    <dgm:pt modelId="{EDE66D8D-FB80-415A-8F06-B348A879EB37}" type="pres">
      <dgm:prSet presAssocID="{242B32BD-5881-4754-8A19-C1C21FE114EA}" presName="aNode" presStyleLbl="fgAcc1" presStyleIdx="2" presStyleCnt="6" custScaleX="149294" custLinFactNeighborX="14263" custLinFactNeighborY="48008">
        <dgm:presLayoutVars>
          <dgm:bulletEnabled val="1"/>
        </dgm:presLayoutVars>
      </dgm:prSet>
      <dgm:spPr/>
      <dgm:t>
        <a:bodyPr/>
        <a:lstStyle/>
        <a:p>
          <a:endParaRPr lang="es-ES"/>
        </a:p>
      </dgm:t>
    </dgm:pt>
    <dgm:pt modelId="{96A3CF9D-DB49-4CA6-B80D-D0BB26B743A8}" type="pres">
      <dgm:prSet presAssocID="{242B32BD-5881-4754-8A19-C1C21FE114EA}" presName="aSpace" presStyleCnt="0"/>
      <dgm:spPr/>
    </dgm:pt>
    <dgm:pt modelId="{0D41E2BB-8B65-448A-90CF-48DF28758FB1}" type="pres">
      <dgm:prSet presAssocID="{86A7A5CA-7A5C-45F2-89E4-85F70872221D}" presName="aNode" presStyleLbl="fgAcc1" presStyleIdx="3" presStyleCnt="6" custScaleX="149294" custLinFactNeighborX="14263" custLinFactNeighborY="48008">
        <dgm:presLayoutVars>
          <dgm:bulletEnabled val="1"/>
        </dgm:presLayoutVars>
      </dgm:prSet>
      <dgm:spPr/>
      <dgm:t>
        <a:bodyPr/>
        <a:lstStyle/>
        <a:p>
          <a:endParaRPr lang="es-ES"/>
        </a:p>
      </dgm:t>
    </dgm:pt>
    <dgm:pt modelId="{161C81E8-4239-4690-828B-6967E0FCB8C4}" type="pres">
      <dgm:prSet presAssocID="{86A7A5CA-7A5C-45F2-89E4-85F70872221D}" presName="aSpace" presStyleCnt="0"/>
      <dgm:spPr/>
    </dgm:pt>
    <dgm:pt modelId="{E97A96CF-B713-4DDD-B31F-359C2855D06A}" type="pres">
      <dgm:prSet presAssocID="{D2373C92-87DA-43D8-A8F5-ACA0E86A53A7}" presName="aNode" presStyleLbl="fgAcc1" presStyleIdx="4" presStyleCnt="6" custScaleX="149611" custLinFactNeighborX="14263" custLinFactNeighborY="48008">
        <dgm:presLayoutVars>
          <dgm:bulletEnabled val="1"/>
        </dgm:presLayoutVars>
      </dgm:prSet>
      <dgm:spPr/>
      <dgm:t>
        <a:bodyPr/>
        <a:lstStyle/>
        <a:p>
          <a:endParaRPr lang="es-ES"/>
        </a:p>
      </dgm:t>
    </dgm:pt>
    <dgm:pt modelId="{310F8ECA-4626-4440-9ED5-E44D4DFDE0DE}" type="pres">
      <dgm:prSet presAssocID="{D2373C92-87DA-43D8-A8F5-ACA0E86A53A7}" presName="aSpace" presStyleCnt="0"/>
      <dgm:spPr/>
    </dgm:pt>
    <dgm:pt modelId="{2A6E0883-5FBE-4A85-825E-DA7D7D096DC2}" type="pres">
      <dgm:prSet presAssocID="{260821DD-C38B-42AE-9478-280160671523}" presName="aNode" presStyleLbl="fgAcc1" presStyleIdx="5" presStyleCnt="6" custScaleX="147841" custLinFactNeighborX="14263" custLinFactNeighborY="48008">
        <dgm:presLayoutVars>
          <dgm:bulletEnabled val="1"/>
        </dgm:presLayoutVars>
      </dgm:prSet>
      <dgm:spPr/>
      <dgm:t>
        <a:bodyPr/>
        <a:lstStyle/>
        <a:p>
          <a:endParaRPr lang="es-ES"/>
        </a:p>
      </dgm:t>
    </dgm:pt>
    <dgm:pt modelId="{7B707CD8-AA85-4111-8844-999F2B394BA5}" type="pres">
      <dgm:prSet presAssocID="{260821DD-C38B-42AE-9478-280160671523}" presName="aSpace" presStyleCnt="0"/>
      <dgm:spPr/>
    </dgm:pt>
  </dgm:ptLst>
  <dgm:cxnLst>
    <dgm:cxn modelId="{92D04253-00FC-483A-A0B2-49EBB91FA1BB}" srcId="{81143FC1-7CDA-4B5D-A23C-F4752ECD0895}" destId="{4B0315B0-0C4B-4B0E-9D6C-7453F2F73845}" srcOrd="1" destOrd="0" parTransId="{83E9586F-4D12-45BF-8F8B-577BDE8B3A37}" sibTransId="{79B9BB59-1149-412D-B5AB-33B8ED86AE0C}"/>
    <dgm:cxn modelId="{9525DA15-C824-472A-994A-D59774D0EC9D}" type="presOf" srcId="{242B32BD-5881-4754-8A19-C1C21FE114EA}" destId="{EDE66D8D-FB80-415A-8F06-B348A879EB37}" srcOrd="0" destOrd="0" presId="urn:microsoft.com/office/officeart/2005/8/layout/pyramid2"/>
    <dgm:cxn modelId="{EFBB4EF9-5D36-451C-B3CA-640FD18A45DE}" srcId="{81143FC1-7CDA-4B5D-A23C-F4752ECD0895}" destId="{D929632C-920D-474C-AAD8-56C3D563BF80}" srcOrd="0" destOrd="0" parTransId="{D5BC017A-45A6-49A2-BC62-3F8522CA0065}" sibTransId="{A5350B34-3F71-46BA-A52D-1D24D5D100F0}"/>
    <dgm:cxn modelId="{8DB09B60-E621-4AC0-9DD5-E5751CD1BB38}" type="presOf" srcId="{260821DD-C38B-42AE-9478-280160671523}" destId="{2A6E0883-5FBE-4A85-825E-DA7D7D096DC2}" srcOrd="0" destOrd="0" presId="urn:microsoft.com/office/officeart/2005/8/layout/pyramid2"/>
    <dgm:cxn modelId="{53E3FB0B-7283-4D63-9B84-19B0F3F95A9C}" srcId="{81143FC1-7CDA-4B5D-A23C-F4752ECD0895}" destId="{242B32BD-5881-4754-8A19-C1C21FE114EA}" srcOrd="2" destOrd="0" parTransId="{19315380-2EB4-4FDE-A30F-3CB54BE17A8D}" sibTransId="{2C2EAD1F-9C4F-4B2B-8C33-531498628242}"/>
    <dgm:cxn modelId="{6E83834C-D2D6-47CF-946C-FCE88815CE81}" srcId="{81143FC1-7CDA-4B5D-A23C-F4752ECD0895}" destId="{260821DD-C38B-42AE-9478-280160671523}" srcOrd="5" destOrd="0" parTransId="{D26CE94E-D959-4BC8-8492-12E8DA6286CD}" sibTransId="{C654A652-4DA2-4F13-B25A-654F80745389}"/>
    <dgm:cxn modelId="{CDA38E59-B28A-44EA-A8A0-9A39CA43C733}" srcId="{81143FC1-7CDA-4B5D-A23C-F4752ECD0895}" destId="{D2373C92-87DA-43D8-A8F5-ACA0E86A53A7}" srcOrd="4" destOrd="0" parTransId="{C5E1448C-DB81-470E-8841-7C88D508A3CA}" sibTransId="{A057368D-8850-431D-B12B-B236E2ED94E8}"/>
    <dgm:cxn modelId="{237B38E2-C5EB-4400-8B93-B64C1FA23E14}" type="presOf" srcId="{D929632C-920D-474C-AAD8-56C3D563BF80}" destId="{D6F48C72-6EA6-45A0-A67B-C9AAF29C1254}" srcOrd="0" destOrd="0" presId="urn:microsoft.com/office/officeart/2005/8/layout/pyramid2"/>
    <dgm:cxn modelId="{2EBB27C4-4BD4-466F-A796-606221B687A4}" srcId="{81143FC1-7CDA-4B5D-A23C-F4752ECD0895}" destId="{86A7A5CA-7A5C-45F2-89E4-85F70872221D}" srcOrd="3" destOrd="0" parTransId="{55F49A28-386B-4C59-A56A-3735A8D56AFA}" sibTransId="{23365E53-06AC-4B8B-9E5C-9AF2EC404B44}"/>
    <dgm:cxn modelId="{6D7F5252-D0F8-4228-B54A-733E16CDEF71}" type="presOf" srcId="{86A7A5CA-7A5C-45F2-89E4-85F70872221D}" destId="{0D41E2BB-8B65-448A-90CF-48DF28758FB1}" srcOrd="0" destOrd="0" presId="urn:microsoft.com/office/officeart/2005/8/layout/pyramid2"/>
    <dgm:cxn modelId="{8E85FD42-7F6A-40B6-B9FC-82942468A577}" type="presOf" srcId="{4B0315B0-0C4B-4B0E-9D6C-7453F2F73845}" destId="{F958ACFC-E15A-4D28-B421-5885E314886E}" srcOrd="0" destOrd="0" presId="urn:microsoft.com/office/officeart/2005/8/layout/pyramid2"/>
    <dgm:cxn modelId="{F7E332AA-FD75-457B-8054-0DEB39812D91}" type="presOf" srcId="{81143FC1-7CDA-4B5D-A23C-F4752ECD0895}" destId="{3F786898-B5E2-4568-96C7-93C5D2D97A41}" srcOrd="0" destOrd="0" presId="urn:microsoft.com/office/officeart/2005/8/layout/pyramid2"/>
    <dgm:cxn modelId="{BE5389D4-9385-4FD1-9877-408579E9B1F1}" type="presOf" srcId="{D2373C92-87DA-43D8-A8F5-ACA0E86A53A7}" destId="{E97A96CF-B713-4DDD-B31F-359C2855D06A}" srcOrd="0" destOrd="0" presId="urn:microsoft.com/office/officeart/2005/8/layout/pyramid2"/>
    <dgm:cxn modelId="{BA27D2E3-0026-45D3-A7EE-6FDD760FDBCB}" type="presParOf" srcId="{3F786898-B5E2-4568-96C7-93C5D2D97A41}" destId="{BAE19C51-BABF-4765-AA3B-B832DDDFF2D8}" srcOrd="0" destOrd="0" presId="urn:microsoft.com/office/officeart/2005/8/layout/pyramid2"/>
    <dgm:cxn modelId="{6CF97E72-1325-4D8D-8E5E-5F4721A0327C}" type="presParOf" srcId="{3F786898-B5E2-4568-96C7-93C5D2D97A41}" destId="{92B79895-8D2C-4ED3-9FF0-A0D60BCA64C4}" srcOrd="1" destOrd="0" presId="urn:microsoft.com/office/officeart/2005/8/layout/pyramid2"/>
    <dgm:cxn modelId="{8106C59B-1AF2-40FE-AFA8-F07EFE6F120D}" type="presParOf" srcId="{92B79895-8D2C-4ED3-9FF0-A0D60BCA64C4}" destId="{D6F48C72-6EA6-45A0-A67B-C9AAF29C1254}" srcOrd="0" destOrd="0" presId="urn:microsoft.com/office/officeart/2005/8/layout/pyramid2"/>
    <dgm:cxn modelId="{D729D144-C161-4E78-8A2A-31801AA2CE3F}" type="presParOf" srcId="{92B79895-8D2C-4ED3-9FF0-A0D60BCA64C4}" destId="{5C7ED095-32A2-4471-8F0E-6DE9F62837E7}" srcOrd="1" destOrd="0" presId="urn:microsoft.com/office/officeart/2005/8/layout/pyramid2"/>
    <dgm:cxn modelId="{C6FD9C0F-869C-4F47-9394-77512F79AA9B}" type="presParOf" srcId="{92B79895-8D2C-4ED3-9FF0-A0D60BCA64C4}" destId="{F958ACFC-E15A-4D28-B421-5885E314886E}" srcOrd="2" destOrd="0" presId="urn:microsoft.com/office/officeart/2005/8/layout/pyramid2"/>
    <dgm:cxn modelId="{83EE892D-4E46-4195-AECD-6ED2056EEB98}" type="presParOf" srcId="{92B79895-8D2C-4ED3-9FF0-A0D60BCA64C4}" destId="{9F46C20C-5D19-46CC-A824-8FE286903998}" srcOrd="3" destOrd="0" presId="urn:microsoft.com/office/officeart/2005/8/layout/pyramid2"/>
    <dgm:cxn modelId="{6FF5D394-5061-4EBF-92C4-EC408B581C2E}" type="presParOf" srcId="{92B79895-8D2C-4ED3-9FF0-A0D60BCA64C4}" destId="{EDE66D8D-FB80-415A-8F06-B348A879EB37}" srcOrd="4" destOrd="0" presId="urn:microsoft.com/office/officeart/2005/8/layout/pyramid2"/>
    <dgm:cxn modelId="{7843245A-31FE-4254-8017-FE0FDE557059}" type="presParOf" srcId="{92B79895-8D2C-4ED3-9FF0-A0D60BCA64C4}" destId="{96A3CF9D-DB49-4CA6-B80D-D0BB26B743A8}" srcOrd="5" destOrd="0" presId="urn:microsoft.com/office/officeart/2005/8/layout/pyramid2"/>
    <dgm:cxn modelId="{85576D1C-14E9-43D0-805B-9EA45F1B5C56}" type="presParOf" srcId="{92B79895-8D2C-4ED3-9FF0-A0D60BCA64C4}" destId="{0D41E2BB-8B65-448A-90CF-48DF28758FB1}" srcOrd="6" destOrd="0" presId="urn:microsoft.com/office/officeart/2005/8/layout/pyramid2"/>
    <dgm:cxn modelId="{D26CC1B6-0976-4DE3-B1F6-B21C6A02D1BC}" type="presParOf" srcId="{92B79895-8D2C-4ED3-9FF0-A0D60BCA64C4}" destId="{161C81E8-4239-4690-828B-6967E0FCB8C4}" srcOrd="7" destOrd="0" presId="urn:microsoft.com/office/officeart/2005/8/layout/pyramid2"/>
    <dgm:cxn modelId="{BB03CDA9-8760-4CA5-BF2B-CD1786653BF2}" type="presParOf" srcId="{92B79895-8D2C-4ED3-9FF0-A0D60BCA64C4}" destId="{E97A96CF-B713-4DDD-B31F-359C2855D06A}" srcOrd="8" destOrd="0" presId="urn:microsoft.com/office/officeart/2005/8/layout/pyramid2"/>
    <dgm:cxn modelId="{B88EDF92-A6A7-48AF-B4B2-DAC646BA3049}" type="presParOf" srcId="{92B79895-8D2C-4ED3-9FF0-A0D60BCA64C4}" destId="{310F8ECA-4626-4440-9ED5-E44D4DFDE0DE}" srcOrd="9" destOrd="0" presId="urn:microsoft.com/office/officeart/2005/8/layout/pyramid2"/>
    <dgm:cxn modelId="{0EEEB2A7-86EA-4BB1-A632-13C3132BC800}" type="presParOf" srcId="{92B79895-8D2C-4ED3-9FF0-A0D60BCA64C4}" destId="{2A6E0883-5FBE-4A85-825E-DA7D7D096DC2}" srcOrd="10" destOrd="0" presId="urn:microsoft.com/office/officeart/2005/8/layout/pyramid2"/>
    <dgm:cxn modelId="{3C68FE21-2CD1-487F-A33B-95863B156B28}" type="presParOf" srcId="{92B79895-8D2C-4ED3-9FF0-A0D60BCA64C4}" destId="{7B707CD8-AA85-4111-8844-999F2B394BA5}"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AEE34B-C10F-49E7-AF60-A29A8426637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ES"/>
        </a:p>
      </dgm:t>
    </dgm:pt>
    <dgm:pt modelId="{04C34AF8-D7B6-496D-B751-A3C9DFE4FBA9}">
      <dgm:prSet custT="1"/>
      <dgm:spPr>
        <a:solidFill>
          <a:srgbClr val="000099"/>
        </a:solidFill>
      </dgm:spPr>
      <dgm:t>
        <a:bodyPr/>
        <a:lstStyle/>
        <a:p>
          <a:pPr rtl="0"/>
          <a:r>
            <a:rPr lang="es-ES_tradnl" sz="1800" b="1" dirty="0"/>
            <a:t>Vida</a:t>
          </a:r>
          <a:endParaRPr lang="es-ES" sz="1800" dirty="0"/>
        </a:p>
      </dgm:t>
    </dgm:pt>
    <dgm:pt modelId="{BD5EA564-CB94-444C-A50C-119075BCAA6A}" type="parTrans" cxnId="{4F21F45C-21E8-42A9-8B2E-24E1D0CDC7A7}">
      <dgm:prSet/>
      <dgm:spPr/>
      <dgm:t>
        <a:bodyPr/>
        <a:lstStyle/>
        <a:p>
          <a:endParaRPr lang="es-ES" sz="1800"/>
        </a:p>
      </dgm:t>
    </dgm:pt>
    <dgm:pt modelId="{480ED899-3203-45F1-9115-F36234475BB9}" type="sibTrans" cxnId="{4F21F45C-21E8-42A9-8B2E-24E1D0CDC7A7}">
      <dgm:prSet/>
      <dgm:spPr>
        <a:ln w="38100">
          <a:solidFill>
            <a:schemeClr val="accent1"/>
          </a:solidFill>
        </a:ln>
      </dgm:spPr>
      <dgm:t>
        <a:bodyPr/>
        <a:lstStyle/>
        <a:p>
          <a:endParaRPr lang="es-ES" sz="1800"/>
        </a:p>
      </dgm:t>
    </dgm:pt>
    <dgm:pt modelId="{520BA018-CAC6-4DF1-BAE3-1173C8A1D86A}">
      <dgm:prSet custT="1"/>
      <dgm:spPr>
        <a:solidFill>
          <a:srgbClr val="000099"/>
        </a:solidFill>
      </dgm:spPr>
      <dgm:t>
        <a:bodyPr/>
        <a:lstStyle/>
        <a:p>
          <a:pPr rtl="0"/>
          <a:r>
            <a:rPr lang="es-ES_tradnl" sz="1800" b="1" dirty="0"/>
            <a:t>Valores</a:t>
          </a:r>
        </a:p>
      </dgm:t>
    </dgm:pt>
    <dgm:pt modelId="{2CAF04BD-096B-4414-8AE9-DECD8AF10846}" type="parTrans" cxnId="{5310C37D-7B90-4A79-A30C-729762B6F070}">
      <dgm:prSet/>
      <dgm:spPr/>
      <dgm:t>
        <a:bodyPr/>
        <a:lstStyle/>
        <a:p>
          <a:endParaRPr lang="es-ES" sz="1800"/>
        </a:p>
      </dgm:t>
    </dgm:pt>
    <dgm:pt modelId="{AE6055D0-E294-4AB0-BBB2-E88C49D5573E}" type="sibTrans" cxnId="{5310C37D-7B90-4A79-A30C-729762B6F070}">
      <dgm:prSet/>
      <dgm:spPr>
        <a:ln w="38100">
          <a:solidFill>
            <a:schemeClr val="accent1"/>
          </a:solidFill>
        </a:ln>
      </dgm:spPr>
      <dgm:t>
        <a:bodyPr/>
        <a:lstStyle/>
        <a:p>
          <a:endParaRPr lang="es-ES" sz="1800"/>
        </a:p>
      </dgm:t>
    </dgm:pt>
    <dgm:pt modelId="{A9E28450-CD13-4189-83AB-76230915C76B}">
      <dgm:prSet custT="1"/>
      <dgm:spPr>
        <a:solidFill>
          <a:srgbClr val="000099"/>
        </a:solidFill>
      </dgm:spPr>
      <dgm:t>
        <a:bodyPr/>
        <a:lstStyle/>
        <a:p>
          <a:pPr rtl="0"/>
          <a:r>
            <a:rPr lang="es-ES_tradnl" sz="1800" b="1" dirty="0"/>
            <a:t>Solidaridad</a:t>
          </a:r>
        </a:p>
      </dgm:t>
    </dgm:pt>
    <dgm:pt modelId="{054C0FDA-0BB4-427E-A0B6-91208240CBCF}" type="parTrans" cxnId="{4428A350-0C70-4901-AEC0-9CE610F804CD}">
      <dgm:prSet/>
      <dgm:spPr/>
      <dgm:t>
        <a:bodyPr/>
        <a:lstStyle/>
        <a:p>
          <a:endParaRPr lang="es-ES" sz="1800"/>
        </a:p>
      </dgm:t>
    </dgm:pt>
    <dgm:pt modelId="{7134E562-1D69-48D4-BC6F-877CB1824B9F}" type="sibTrans" cxnId="{4428A350-0C70-4901-AEC0-9CE610F804CD}">
      <dgm:prSet/>
      <dgm:spPr>
        <a:ln w="38100">
          <a:solidFill>
            <a:schemeClr val="accent1"/>
          </a:solidFill>
        </a:ln>
      </dgm:spPr>
      <dgm:t>
        <a:bodyPr/>
        <a:lstStyle/>
        <a:p>
          <a:endParaRPr lang="es-ES" sz="1800"/>
        </a:p>
      </dgm:t>
    </dgm:pt>
    <dgm:pt modelId="{B5C0FC8C-CA8A-4D5B-BE98-08129E6F43DD}">
      <dgm:prSet custT="1"/>
      <dgm:spPr>
        <a:solidFill>
          <a:srgbClr val="000099"/>
        </a:solidFill>
      </dgm:spPr>
      <dgm:t>
        <a:bodyPr/>
        <a:lstStyle/>
        <a:p>
          <a:pPr rtl="0"/>
          <a:r>
            <a:rPr lang="es-ES_tradnl" sz="1800" b="1" dirty="0"/>
            <a:t>Persona </a:t>
          </a:r>
          <a:endParaRPr lang="es-ES" sz="1800" dirty="0"/>
        </a:p>
      </dgm:t>
    </dgm:pt>
    <dgm:pt modelId="{82084D42-1E46-4617-9F06-713F98ECEFBC}" type="parTrans" cxnId="{BAF4F6B5-DF16-4873-B1F0-D3BCCA6C0F66}">
      <dgm:prSet/>
      <dgm:spPr/>
      <dgm:t>
        <a:bodyPr/>
        <a:lstStyle/>
        <a:p>
          <a:endParaRPr lang="es-ES" sz="1800"/>
        </a:p>
      </dgm:t>
    </dgm:pt>
    <dgm:pt modelId="{09D1D252-8784-4370-8ECE-51955E833CC6}" type="sibTrans" cxnId="{BAF4F6B5-DF16-4873-B1F0-D3BCCA6C0F66}">
      <dgm:prSet/>
      <dgm:spPr>
        <a:ln w="38100">
          <a:solidFill>
            <a:schemeClr val="accent1"/>
          </a:solidFill>
        </a:ln>
      </dgm:spPr>
      <dgm:t>
        <a:bodyPr/>
        <a:lstStyle/>
        <a:p>
          <a:endParaRPr lang="es-ES" sz="1800"/>
        </a:p>
      </dgm:t>
    </dgm:pt>
    <dgm:pt modelId="{8EB6DD16-D764-437A-9333-09D8FAEA1080}">
      <dgm:prSet custT="1"/>
      <dgm:spPr>
        <a:solidFill>
          <a:srgbClr val="000099"/>
        </a:solidFill>
      </dgm:spPr>
      <dgm:t>
        <a:bodyPr/>
        <a:lstStyle/>
        <a:p>
          <a:pPr rtl="0"/>
          <a:r>
            <a:rPr lang="es-ES_tradnl" sz="1800" b="1" dirty="0"/>
            <a:t>Educación</a:t>
          </a:r>
        </a:p>
      </dgm:t>
    </dgm:pt>
    <dgm:pt modelId="{78E94A4D-67C5-494A-9A5A-748411DA5CCA}" type="parTrans" cxnId="{8DA1A836-B7AB-4078-9FED-4E6A1543306F}">
      <dgm:prSet/>
      <dgm:spPr/>
      <dgm:t>
        <a:bodyPr/>
        <a:lstStyle/>
        <a:p>
          <a:endParaRPr lang="es-ES" sz="1800"/>
        </a:p>
      </dgm:t>
    </dgm:pt>
    <dgm:pt modelId="{FE6D52F3-EDB0-4A7D-9136-39F7A7E2A5FF}" type="sibTrans" cxnId="{8DA1A836-B7AB-4078-9FED-4E6A1543306F}">
      <dgm:prSet/>
      <dgm:spPr>
        <a:ln w="38100">
          <a:solidFill>
            <a:schemeClr val="accent1"/>
          </a:solidFill>
        </a:ln>
      </dgm:spPr>
      <dgm:t>
        <a:bodyPr/>
        <a:lstStyle/>
        <a:p>
          <a:endParaRPr lang="es-ES" sz="1800"/>
        </a:p>
      </dgm:t>
    </dgm:pt>
    <dgm:pt modelId="{8060CFCE-C28C-4A32-8C8E-255A4A5A5AE2}">
      <dgm:prSet custT="1"/>
      <dgm:spPr>
        <a:solidFill>
          <a:srgbClr val="000099"/>
        </a:solidFill>
      </dgm:spPr>
      <dgm:t>
        <a:bodyPr/>
        <a:lstStyle/>
        <a:p>
          <a:pPr rtl="0"/>
          <a:r>
            <a:rPr lang="es-ES_tradnl" sz="1800" b="1" dirty="0"/>
            <a:t>Cohesión social</a:t>
          </a:r>
        </a:p>
      </dgm:t>
    </dgm:pt>
    <dgm:pt modelId="{E397312C-2F09-4C55-B7B8-C7BB03FF3383}" type="parTrans" cxnId="{6A769011-0F03-4BD9-A50F-13E30E7F296C}">
      <dgm:prSet/>
      <dgm:spPr/>
      <dgm:t>
        <a:bodyPr/>
        <a:lstStyle/>
        <a:p>
          <a:endParaRPr lang="es-ES" sz="1800"/>
        </a:p>
      </dgm:t>
    </dgm:pt>
    <dgm:pt modelId="{D2131538-B86C-48B8-BAC0-334050369500}" type="sibTrans" cxnId="{6A769011-0F03-4BD9-A50F-13E30E7F296C}">
      <dgm:prSet/>
      <dgm:spPr>
        <a:ln w="38100">
          <a:solidFill>
            <a:schemeClr val="accent1"/>
          </a:solidFill>
        </a:ln>
      </dgm:spPr>
      <dgm:t>
        <a:bodyPr/>
        <a:lstStyle/>
        <a:p>
          <a:endParaRPr lang="es-ES" sz="1800"/>
        </a:p>
      </dgm:t>
    </dgm:pt>
    <dgm:pt modelId="{C1DFE7B8-CDA4-4CFA-BC13-5D089A919B40}">
      <dgm:prSet custT="1"/>
      <dgm:spPr>
        <a:solidFill>
          <a:srgbClr val="000099"/>
        </a:solidFill>
      </dgm:spPr>
      <dgm:t>
        <a:bodyPr/>
        <a:lstStyle/>
        <a:p>
          <a:pPr rtl="0"/>
          <a:r>
            <a:rPr lang="es-ES_tradnl" sz="1800" b="1" dirty="0"/>
            <a:t>Pilar sistema económico</a:t>
          </a:r>
        </a:p>
      </dgm:t>
    </dgm:pt>
    <dgm:pt modelId="{E12F5930-CDC9-4431-B7E0-F7B0B421039E}" type="parTrans" cxnId="{8D86FE76-0BC2-46A8-92AB-10B4082E97ED}">
      <dgm:prSet/>
      <dgm:spPr/>
      <dgm:t>
        <a:bodyPr/>
        <a:lstStyle/>
        <a:p>
          <a:endParaRPr lang="es-ES" sz="1800"/>
        </a:p>
      </dgm:t>
    </dgm:pt>
    <dgm:pt modelId="{59D9E223-37B7-4C4B-9256-5A0EB5DCDCA6}" type="sibTrans" cxnId="{8D86FE76-0BC2-46A8-92AB-10B4082E97ED}">
      <dgm:prSet/>
      <dgm:spPr>
        <a:ln w="38100">
          <a:solidFill>
            <a:schemeClr val="accent1"/>
          </a:solidFill>
        </a:ln>
      </dgm:spPr>
      <dgm:t>
        <a:bodyPr/>
        <a:lstStyle/>
        <a:p>
          <a:endParaRPr lang="es-ES" sz="1800"/>
        </a:p>
      </dgm:t>
    </dgm:pt>
    <dgm:pt modelId="{72E839E9-EE8C-4C37-8279-1B5A8CFF0FCC}">
      <dgm:prSet custT="1"/>
      <dgm:spPr>
        <a:solidFill>
          <a:srgbClr val="000099"/>
        </a:solidFill>
      </dgm:spPr>
      <dgm:t>
        <a:bodyPr/>
        <a:lstStyle/>
        <a:p>
          <a:pPr rtl="0"/>
          <a:r>
            <a:rPr lang="es-ES_tradnl" sz="1800" b="1" dirty="0"/>
            <a:t>Futuro</a:t>
          </a:r>
        </a:p>
      </dgm:t>
    </dgm:pt>
    <dgm:pt modelId="{DF3302D4-A3E1-4827-8506-C5A4DC8E95CD}" type="parTrans" cxnId="{FC363D58-E642-46EA-9E08-A993D6172634}">
      <dgm:prSet/>
      <dgm:spPr/>
      <dgm:t>
        <a:bodyPr/>
        <a:lstStyle/>
        <a:p>
          <a:endParaRPr lang="es-ES" sz="1800"/>
        </a:p>
      </dgm:t>
    </dgm:pt>
    <dgm:pt modelId="{0E9FAAA8-0472-45A4-A28C-87ADBA9D432C}" type="sibTrans" cxnId="{FC363D58-E642-46EA-9E08-A993D6172634}">
      <dgm:prSet/>
      <dgm:spPr>
        <a:ln w="38100">
          <a:solidFill>
            <a:schemeClr val="accent1"/>
          </a:solidFill>
        </a:ln>
      </dgm:spPr>
      <dgm:t>
        <a:bodyPr/>
        <a:lstStyle/>
        <a:p>
          <a:endParaRPr lang="es-ES" sz="1800"/>
        </a:p>
      </dgm:t>
    </dgm:pt>
    <dgm:pt modelId="{EAC26479-BDD3-4C7D-8034-A50DC3B3F085}" type="pres">
      <dgm:prSet presAssocID="{CFAEE34B-C10F-49E7-AF60-A29A84266376}" presName="cycle" presStyleCnt="0">
        <dgm:presLayoutVars>
          <dgm:dir/>
          <dgm:resizeHandles val="exact"/>
        </dgm:presLayoutVars>
      </dgm:prSet>
      <dgm:spPr/>
      <dgm:t>
        <a:bodyPr/>
        <a:lstStyle/>
        <a:p>
          <a:endParaRPr lang="es-ES"/>
        </a:p>
      </dgm:t>
    </dgm:pt>
    <dgm:pt modelId="{6726C74D-0A81-44A6-B0C9-EE4335F45BCD}" type="pres">
      <dgm:prSet presAssocID="{04C34AF8-D7B6-496D-B751-A3C9DFE4FBA9}" presName="node" presStyleLbl="node1" presStyleIdx="0" presStyleCnt="8" custScaleX="155741">
        <dgm:presLayoutVars>
          <dgm:bulletEnabled val="1"/>
        </dgm:presLayoutVars>
      </dgm:prSet>
      <dgm:spPr/>
      <dgm:t>
        <a:bodyPr/>
        <a:lstStyle/>
        <a:p>
          <a:endParaRPr lang="es-ES"/>
        </a:p>
      </dgm:t>
    </dgm:pt>
    <dgm:pt modelId="{30BDF84E-ADCE-4860-A2E6-7D0AC332C47D}" type="pres">
      <dgm:prSet presAssocID="{04C34AF8-D7B6-496D-B751-A3C9DFE4FBA9}" presName="spNode" presStyleCnt="0"/>
      <dgm:spPr/>
    </dgm:pt>
    <dgm:pt modelId="{B3BAE15A-10AB-48E5-982A-7957FE2A0D1C}" type="pres">
      <dgm:prSet presAssocID="{480ED899-3203-45F1-9115-F36234475BB9}" presName="sibTrans" presStyleLbl="sibTrans1D1" presStyleIdx="0" presStyleCnt="8"/>
      <dgm:spPr/>
      <dgm:t>
        <a:bodyPr/>
        <a:lstStyle/>
        <a:p>
          <a:endParaRPr lang="es-ES"/>
        </a:p>
      </dgm:t>
    </dgm:pt>
    <dgm:pt modelId="{46C4AA77-4ABB-4FCD-8870-8A805196A2FB}" type="pres">
      <dgm:prSet presAssocID="{B5C0FC8C-CA8A-4D5B-BE98-08129E6F43DD}" presName="node" presStyleLbl="node1" presStyleIdx="1" presStyleCnt="8" custScaleX="149248">
        <dgm:presLayoutVars>
          <dgm:bulletEnabled val="1"/>
        </dgm:presLayoutVars>
      </dgm:prSet>
      <dgm:spPr/>
      <dgm:t>
        <a:bodyPr/>
        <a:lstStyle/>
        <a:p>
          <a:endParaRPr lang="es-ES"/>
        </a:p>
      </dgm:t>
    </dgm:pt>
    <dgm:pt modelId="{789CBEF1-6CBB-446F-ABC4-449126DF8389}" type="pres">
      <dgm:prSet presAssocID="{B5C0FC8C-CA8A-4D5B-BE98-08129E6F43DD}" presName="spNode" presStyleCnt="0"/>
      <dgm:spPr/>
    </dgm:pt>
    <dgm:pt modelId="{3763BD06-55C2-4021-9045-30D1585AC3E2}" type="pres">
      <dgm:prSet presAssocID="{09D1D252-8784-4370-8ECE-51955E833CC6}" presName="sibTrans" presStyleLbl="sibTrans1D1" presStyleIdx="1" presStyleCnt="8"/>
      <dgm:spPr/>
      <dgm:t>
        <a:bodyPr/>
        <a:lstStyle/>
        <a:p>
          <a:endParaRPr lang="es-ES"/>
        </a:p>
      </dgm:t>
    </dgm:pt>
    <dgm:pt modelId="{87AC9903-EF03-4EAC-96BB-5807CBA280B6}" type="pres">
      <dgm:prSet presAssocID="{520BA018-CAC6-4DF1-BAE3-1173C8A1D86A}" presName="node" presStyleLbl="node1" presStyleIdx="2" presStyleCnt="8" custScaleX="184795">
        <dgm:presLayoutVars>
          <dgm:bulletEnabled val="1"/>
        </dgm:presLayoutVars>
      </dgm:prSet>
      <dgm:spPr/>
      <dgm:t>
        <a:bodyPr/>
        <a:lstStyle/>
        <a:p>
          <a:endParaRPr lang="es-ES"/>
        </a:p>
      </dgm:t>
    </dgm:pt>
    <dgm:pt modelId="{1FC59F04-0D67-44FC-8C68-9847C398CA66}" type="pres">
      <dgm:prSet presAssocID="{520BA018-CAC6-4DF1-BAE3-1173C8A1D86A}" presName="spNode" presStyleCnt="0"/>
      <dgm:spPr/>
    </dgm:pt>
    <dgm:pt modelId="{B8FF2EA5-84DD-4D53-B0B3-F7E4C9A932D5}" type="pres">
      <dgm:prSet presAssocID="{AE6055D0-E294-4AB0-BBB2-E88C49D5573E}" presName="sibTrans" presStyleLbl="sibTrans1D1" presStyleIdx="2" presStyleCnt="8"/>
      <dgm:spPr/>
      <dgm:t>
        <a:bodyPr/>
        <a:lstStyle/>
        <a:p>
          <a:endParaRPr lang="es-ES"/>
        </a:p>
      </dgm:t>
    </dgm:pt>
    <dgm:pt modelId="{E60F904F-6649-4E04-A738-2825BA9B6581}" type="pres">
      <dgm:prSet presAssocID="{8EB6DD16-D764-437A-9333-09D8FAEA1080}" presName="node" presStyleLbl="node1" presStyleIdx="3" presStyleCnt="8" custScaleX="147114">
        <dgm:presLayoutVars>
          <dgm:bulletEnabled val="1"/>
        </dgm:presLayoutVars>
      </dgm:prSet>
      <dgm:spPr/>
      <dgm:t>
        <a:bodyPr/>
        <a:lstStyle/>
        <a:p>
          <a:endParaRPr lang="es-ES"/>
        </a:p>
      </dgm:t>
    </dgm:pt>
    <dgm:pt modelId="{DEE2E68B-F721-4CDA-9ACB-E4C57B0C0FBD}" type="pres">
      <dgm:prSet presAssocID="{8EB6DD16-D764-437A-9333-09D8FAEA1080}" presName="spNode" presStyleCnt="0"/>
      <dgm:spPr/>
    </dgm:pt>
    <dgm:pt modelId="{FF160F2A-A333-413A-8A27-23253EDF35CE}" type="pres">
      <dgm:prSet presAssocID="{FE6D52F3-EDB0-4A7D-9136-39F7A7E2A5FF}" presName="sibTrans" presStyleLbl="sibTrans1D1" presStyleIdx="3" presStyleCnt="8"/>
      <dgm:spPr/>
      <dgm:t>
        <a:bodyPr/>
        <a:lstStyle/>
        <a:p>
          <a:endParaRPr lang="es-ES"/>
        </a:p>
      </dgm:t>
    </dgm:pt>
    <dgm:pt modelId="{9C5E7663-073E-4942-A15C-65A07808439B}" type="pres">
      <dgm:prSet presAssocID="{A9E28450-CD13-4189-83AB-76230915C76B}" presName="node" presStyleLbl="node1" presStyleIdx="4" presStyleCnt="8" custScaleX="153607">
        <dgm:presLayoutVars>
          <dgm:bulletEnabled val="1"/>
        </dgm:presLayoutVars>
      </dgm:prSet>
      <dgm:spPr/>
      <dgm:t>
        <a:bodyPr/>
        <a:lstStyle/>
        <a:p>
          <a:endParaRPr lang="es-ES"/>
        </a:p>
      </dgm:t>
    </dgm:pt>
    <dgm:pt modelId="{6FE92296-9843-40C2-9B52-52C2F55B8731}" type="pres">
      <dgm:prSet presAssocID="{A9E28450-CD13-4189-83AB-76230915C76B}" presName="spNode" presStyleCnt="0"/>
      <dgm:spPr/>
    </dgm:pt>
    <dgm:pt modelId="{F1CE1BA6-97FF-4FD5-9047-95E109216B07}" type="pres">
      <dgm:prSet presAssocID="{7134E562-1D69-48D4-BC6F-877CB1824B9F}" presName="sibTrans" presStyleLbl="sibTrans1D1" presStyleIdx="4" presStyleCnt="8"/>
      <dgm:spPr/>
      <dgm:t>
        <a:bodyPr/>
        <a:lstStyle/>
        <a:p>
          <a:endParaRPr lang="es-ES"/>
        </a:p>
      </dgm:t>
    </dgm:pt>
    <dgm:pt modelId="{5C70F216-20D4-4304-A3D6-1E4A29D6CDF9}" type="pres">
      <dgm:prSet presAssocID="{8060CFCE-C28C-4A32-8C8E-255A4A5A5AE2}" presName="node" presStyleLbl="node1" presStyleIdx="5" presStyleCnt="8" custScaleX="135034">
        <dgm:presLayoutVars>
          <dgm:bulletEnabled val="1"/>
        </dgm:presLayoutVars>
      </dgm:prSet>
      <dgm:spPr/>
      <dgm:t>
        <a:bodyPr/>
        <a:lstStyle/>
        <a:p>
          <a:endParaRPr lang="es-ES"/>
        </a:p>
      </dgm:t>
    </dgm:pt>
    <dgm:pt modelId="{44C6F4C8-FDEF-482B-801D-D70BAB41336F}" type="pres">
      <dgm:prSet presAssocID="{8060CFCE-C28C-4A32-8C8E-255A4A5A5AE2}" presName="spNode" presStyleCnt="0"/>
      <dgm:spPr/>
    </dgm:pt>
    <dgm:pt modelId="{307C72A6-820E-497B-9654-973942567B92}" type="pres">
      <dgm:prSet presAssocID="{D2131538-B86C-48B8-BAC0-334050369500}" presName="sibTrans" presStyleLbl="sibTrans1D1" presStyleIdx="5" presStyleCnt="8"/>
      <dgm:spPr/>
      <dgm:t>
        <a:bodyPr/>
        <a:lstStyle/>
        <a:p>
          <a:endParaRPr lang="es-ES"/>
        </a:p>
      </dgm:t>
    </dgm:pt>
    <dgm:pt modelId="{BBE4C348-172E-4B9B-A700-1D32069D063D}" type="pres">
      <dgm:prSet presAssocID="{C1DFE7B8-CDA4-4CFA-BC13-5D089A919B40}" presName="node" presStyleLbl="node1" presStyleIdx="6" presStyleCnt="8" custScaleX="202481">
        <dgm:presLayoutVars>
          <dgm:bulletEnabled val="1"/>
        </dgm:presLayoutVars>
      </dgm:prSet>
      <dgm:spPr/>
      <dgm:t>
        <a:bodyPr/>
        <a:lstStyle/>
        <a:p>
          <a:endParaRPr lang="es-ES"/>
        </a:p>
      </dgm:t>
    </dgm:pt>
    <dgm:pt modelId="{5EB8689D-4B7C-4763-95B5-5F7624C6AB9E}" type="pres">
      <dgm:prSet presAssocID="{C1DFE7B8-CDA4-4CFA-BC13-5D089A919B40}" presName="spNode" presStyleCnt="0"/>
      <dgm:spPr/>
    </dgm:pt>
    <dgm:pt modelId="{E3BB1515-D01A-4710-8567-D2E1146A24BF}" type="pres">
      <dgm:prSet presAssocID="{59D9E223-37B7-4C4B-9256-5A0EB5DCDCA6}" presName="sibTrans" presStyleLbl="sibTrans1D1" presStyleIdx="6" presStyleCnt="8"/>
      <dgm:spPr/>
      <dgm:t>
        <a:bodyPr/>
        <a:lstStyle/>
        <a:p>
          <a:endParaRPr lang="es-ES"/>
        </a:p>
      </dgm:t>
    </dgm:pt>
    <dgm:pt modelId="{DDDA67F1-4514-4C29-A6F0-6A13B3D402DC}" type="pres">
      <dgm:prSet presAssocID="{72E839E9-EE8C-4C37-8279-1B5A8CFF0FCC}" presName="node" presStyleLbl="node1" presStyleIdx="7" presStyleCnt="8" custScaleX="137975">
        <dgm:presLayoutVars>
          <dgm:bulletEnabled val="1"/>
        </dgm:presLayoutVars>
      </dgm:prSet>
      <dgm:spPr/>
      <dgm:t>
        <a:bodyPr/>
        <a:lstStyle/>
        <a:p>
          <a:endParaRPr lang="es-ES"/>
        </a:p>
      </dgm:t>
    </dgm:pt>
    <dgm:pt modelId="{FEB28FF6-6B49-4AE9-92F2-F005022E42DA}" type="pres">
      <dgm:prSet presAssocID="{72E839E9-EE8C-4C37-8279-1B5A8CFF0FCC}" presName="spNode" presStyleCnt="0"/>
      <dgm:spPr/>
    </dgm:pt>
    <dgm:pt modelId="{87319395-8CD4-4B91-BBAD-09573BBD77D4}" type="pres">
      <dgm:prSet presAssocID="{0E9FAAA8-0472-45A4-A28C-87ADBA9D432C}" presName="sibTrans" presStyleLbl="sibTrans1D1" presStyleIdx="7" presStyleCnt="8"/>
      <dgm:spPr/>
      <dgm:t>
        <a:bodyPr/>
        <a:lstStyle/>
        <a:p>
          <a:endParaRPr lang="es-ES"/>
        </a:p>
      </dgm:t>
    </dgm:pt>
  </dgm:ptLst>
  <dgm:cxnLst>
    <dgm:cxn modelId="{4F21F45C-21E8-42A9-8B2E-24E1D0CDC7A7}" srcId="{CFAEE34B-C10F-49E7-AF60-A29A84266376}" destId="{04C34AF8-D7B6-496D-B751-A3C9DFE4FBA9}" srcOrd="0" destOrd="0" parTransId="{BD5EA564-CB94-444C-A50C-119075BCAA6A}" sibTransId="{480ED899-3203-45F1-9115-F36234475BB9}"/>
    <dgm:cxn modelId="{6A769011-0F03-4BD9-A50F-13E30E7F296C}" srcId="{CFAEE34B-C10F-49E7-AF60-A29A84266376}" destId="{8060CFCE-C28C-4A32-8C8E-255A4A5A5AE2}" srcOrd="5" destOrd="0" parTransId="{E397312C-2F09-4C55-B7B8-C7BB03FF3383}" sibTransId="{D2131538-B86C-48B8-BAC0-334050369500}"/>
    <dgm:cxn modelId="{4428A350-0C70-4901-AEC0-9CE610F804CD}" srcId="{CFAEE34B-C10F-49E7-AF60-A29A84266376}" destId="{A9E28450-CD13-4189-83AB-76230915C76B}" srcOrd="4" destOrd="0" parTransId="{054C0FDA-0BB4-427E-A0B6-91208240CBCF}" sibTransId="{7134E562-1D69-48D4-BC6F-877CB1824B9F}"/>
    <dgm:cxn modelId="{87968044-1F16-43BB-8CF6-FCE881F494C4}" type="presOf" srcId="{C1DFE7B8-CDA4-4CFA-BC13-5D089A919B40}" destId="{BBE4C348-172E-4B9B-A700-1D32069D063D}" srcOrd="0" destOrd="0" presId="urn:microsoft.com/office/officeart/2005/8/layout/cycle5"/>
    <dgm:cxn modelId="{4D70A2A8-9C1D-4CDA-9D4A-BAFE530A508F}" type="presOf" srcId="{04C34AF8-D7B6-496D-B751-A3C9DFE4FBA9}" destId="{6726C74D-0A81-44A6-B0C9-EE4335F45BCD}" srcOrd="0" destOrd="0" presId="urn:microsoft.com/office/officeart/2005/8/layout/cycle5"/>
    <dgm:cxn modelId="{71D85FE0-2B3D-4BA7-AD28-C645968CF757}" type="presOf" srcId="{8060CFCE-C28C-4A32-8C8E-255A4A5A5AE2}" destId="{5C70F216-20D4-4304-A3D6-1E4A29D6CDF9}" srcOrd="0" destOrd="0" presId="urn:microsoft.com/office/officeart/2005/8/layout/cycle5"/>
    <dgm:cxn modelId="{DA2C654B-C81E-4495-B081-33A3506433AD}" type="presOf" srcId="{0E9FAAA8-0472-45A4-A28C-87ADBA9D432C}" destId="{87319395-8CD4-4B91-BBAD-09573BBD77D4}" srcOrd="0" destOrd="0" presId="urn:microsoft.com/office/officeart/2005/8/layout/cycle5"/>
    <dgm:cxn modelId="{87AB5C4D-E110-4E71-8F32-F82B67A2CD7D}" type="presOf" srcId="{D2131538-B86C-48B8-BAC0-334050369500}" destId="{307C72A6-820E-497B-9654-973942567B92}" srcOrd="0" destOrd="0" presId="urn:microsoft.com/office/officeart/2005/8/layout/cycle5"/>
    <dgm:cxn modelId="{FC363D58-E642-46EA-9E08-A993D6172634}" srcId="{CFAEE34B-C10F-49E7-AF60-A29A84266376}" destId="{72E839E9-EE8C-4C37-8279-1B5A8CFF0FCC}" srcOrd="7" destOrd="0" parTransId="{DF3302D4-A3E1-4827-8506-C5A4DC8E95CD}" sibTransId="{0E9FAAA8-0472-45A4-A28C-87ADBA9D432C}"/>
    <dgm:cxn modelId="{8D86FE76-0BC2-46A8-92AB-10B4082E97ED}" srcId="{CFAEE34B-C10F-49E7-AF60-A29A84266376}" destId="{C1DFE7B8-CDA4-4CFA-BC13-5D089A919B40}" srcOrd="6" destOrd="0" parTransId="{E12F5930-CDC9-4431-B7E0-F7B0B421039E}" sibTransId="{59D9E223-37B7-4C4B-9256-5A0EB5DCDCA6}"/>
    <dgm:cxn modelId="{5310C37D-7B90-4A79-A30C-729762B6F070}" srcId="{CFAEE34B-C10F-49E7-AF60-A29A84266376}" destId="{520BA018-CAC6-4DF1-BAE3-1173C8A1D86A}" srcOrd="2" destOrd="0" parTransId="{2CAF04BD-096B-4414-8AE9-DECD8AF10846}" sibTransId="{AE6055D0-E294-4AB0-BBB2-E88C49D5573E}"/>
    <dgm:cxn modelId="{8DA1A836-B7AB-4078-9FED-4E6A1543306F}" srcId="{CFAEE34B-C10F-49E7-AF60-A29A84266376}" destId="{8EB6DD16-D764-437A-9333-09D8FAEA1080}" srcOrd="3" destOrd="0" parTransId="{78E94A4D-67C5-494A-9A5A-748411DA5CCA}" sibTransId="{FE6D52F3-EDB0-4A7D-9136-39F7A7E2A5FF}"/>
    <dgm:cxn modelId="{2F3C620F-0538-475E-8AC1-EC2B383B7CD5}" type="presOf" srcId="{72E839E9-EE8C-4C37-8279-1B5A8CFF0FCC}" destId="{DDDA67F1-4514-4C29-A6F0-6A13B3D402DC}" srcOrd="0" destOrd="0" presId="urn:microsoft.com/office/officeart/2005/8/layout/cycle5"/>
    <dgm:cxn modelId="{3BCF0DBF-616C-4557-91EA-9922030F2F69}" type="presOf" srcId="{AE6055D0-E294-4AB0-BBB2-E88C49D5573E}" destId="{B8FF2EA5-84DD-4D53-B0B3-F7E4C9A932D5}" srcOrd="0" destOrd="0" presId="urn:microsoft.com/office/officeart/2005/8/layout/cycle5"/>
    <dgm:cxn modelId="{A40C39F9-4C65-487F-91A5-0EC98AF7FA29}" type="presOf" srcId="{A9E28450-CD13-4189-83AB-76230915C76B}" destId="{9C5E7663-073E-4942-A15C-65A07808439B}" srcOrd="0" destOrd="0" presId="urn:microsoft.com/office/officeart/2005/8/layout/cycle5"/>
    <dgm:cxn modelId="{A4D74B94-EF20-4D58-B4CE-8C6B3A4BD388}" type="presOf" srcId="{B5C0FC8C-CA8A-4D5B-BE98-08129E6F43DD}" destId="{46C4AA77-4ABB-4FCD-8870-8A805196A2FB}" srcOrd="0" destOrd="0" presId="urn:microsoft.com/office/officeart/2005/8/layout/cycle5"/>
    <dgm:cxn modelId="{2D6BECA8-EEB3-47D1-8AE2-F4836A70C1B8}" type="presOf" srcId="{8EB6DD16-D764-437A-9333-09D8FAEA1080}" destId="{E60F904F-6649-4E04-A738-2825BA9B6581}" srcOrd="0" destOrd="0" presId="urn:microsoft.com/office/officeart/2005/8/layout/cycle5"/>
    <dgm:cxn modelId="{87197711-7090-4F33-8CEB-DE074D8513B9}" type="presOf" srcId="{7134E562-1D69-48D4-BC6F-877CB1824B9F}" destId="{F1CE1BA6-97FF-4FD5-9047-95E109216B07}" srcOrd="0" destOrd="0" presId="urn:microsoft.com/office/officeart/2005/8/layout/cycle5"/>
    <dgm:cxn modelId="{84DBA882-409F-4ABD-AD33-65CC25A7F594}" type="presOf" srcId="{CFAEE34B-C10F-49E7-AF60-A29A84266376}" destId="{EAC26479-BDD3-4C7D-8034-A50DC3B3F085}" srcOrd="0" destOrd="0" presId="urn:microsoft.com/office/officeart/2005/8/layout/cycle5"/>
    <dgm:cxn modelId="{C012C03B-07CA-45BB-AE9D-36B9C69258F6}" type="presOf" srcId="{09D1D252-8784-4370-8ECE-51955E833CC6}" destId="{3763BD06-55C2-4021-9045-30D1585AC3E2}" srcOrd="0" destOrd="0" presId="urn:microsoft.com/office/officeart/2005/8/layout/cycle5"/>
    <dgm:cxn modelId="{BAF4F6B5-DF16-4873-B1F0-D3BCCA6C0F66}" srcId="{CFAEE34B-C10F-49E7-AF60-A29A84266376}" destId="{B5C0FC8C-CA8A-4D5B-BE98-08129E6F43DD}" srcOrd="1" destOrd="0" parTransId="{82084D42-1E46-4617-9F06-713F98ECEFBC}" sibTransId="{09D1D252-8784-4370-8ECE-51955E833CC6}"/>
    <dgm:cxn modelId="{690B2203-0073-478D-A01D-EA534EB60313}" type="presOf" srcId="{480ED899-3203-45F1-9115-F36234475BB9}" destId="{B3BAE15A-10AB-48E5-982A-7957FE2A0D1C}" srcOrd="0" destOrd="0" presId="urn:microsoft.com/office/officeart/2005/8/layout/cycle5"/>
    <dgm:cxn modelId="{DDDED736-B12A-4281-B5A0-9AC58B499641}" type="presOf" srcId="{FE6D52F3-EDB0-4A7D-9136-39F7A7E2A5FF}" destId="{FF160F2A-A333-413A-8A27-23253EDF35CE}" srcOrd="0" destOrd="0" presId="urn:microsoft.com/office/officeart/2005/8/layout/cycle5"/>
    <dgm:cxn modelId="{8EF0EBB0-B439-42CF-9B17-5E30AE236D88}" type="presOf" srcId="{520BA018-CAC6-4DF1-BAE3-1173C8A1D86A}" destId="{87AC9903-EF03-4EAC-96BB-5807CBA280B6}" srcOrd="0" destOrd="0" presId="urn:microsoft.com/office/officeart/2005/8/layout/cycle5"/>
    <dgm:cxn modelId="{75564429-225C-4116-B2AA-D219DA2D7F3C}" type="presOf" srcId="{59D9E223-37B7-4C4B-9256-5A0EB5DCDCA6}" destId="{E3BB1515-D01A-4710-8567-D2E1146A24BF}" srcOrd="0" destOrd="0" presId="urn:microsoft.com/office/officeart/2005/8/layout/cycle5"/>
    <dgm:cxn modelId="{C330E3E0-A720-477F-8AD7-4EC702745ABB}" type="presParOf" srcId="{EAC26479-BDD3-4C7D-8034-A50DC3B3F085}" destId="{6726C74D-0A81-44A6-B0C9-EE4335F45BCD}" srcOrd="0" destOrd="0" presId="urn:microsoft.com/office/officeart/2005/8/layout/cycle5"/>
    <dgm:cxn modelId="{F83BDC1B-18CB-4ED1-816C-8240C18516E7}" type="presParOf" srcId="{EAC26479-BDD3-4C7D-8034-A50DC3B3F085}" destId="{30BDF84E-ADCE-4860-A2E6-7D0AC332C47D}" srcOrd="1" destOrd="0" presId="urn:microsoft.com/office/officeart/2005/8/layout/cycle5"/>
    <dgm:cxn modelId="{62D6E828-46A2-476B-8CDA-CFA7DFD1401A}" type="presParOf" srcId="{EAC26479-BDD3-4C7D-8034-A50DC3B3F085}" destId="{B3BAE15A-10AB-48E5-982A-7957FE2A0D1C}" srcOrd="2" destOrd="0" presId="urn:microsoft.com/office/officeart/2005/8/layout/cycle5"/>
    <dgm:cxn modelId="{3229AF60-4C7C-42A9-B71E-9AB3265350FB}" type="presParOf" srcId="{EAC26479-BDD3-4C7D-8034-A50DC3B3F085}" destId="{46C4AA77-4ABB-4FCD-8870-8A805196A2FB}" srcOrd="3" destOrd="0" presId="urn:microsoft.com/office/officeart/2005/8/layout/cycle5"/>
    <dgm:cxn modelId="{9C89D534-27CA-4DA8-AE49-6583A1526C7C}" type="presParOf" srcId="{EAC26479-BDD3-4C7D-8034-A50DC3B3F085}" destId="{789CBEF1-6CBB-446F-ABC4-449126DF8389}" srcOrd="4" destOrd="0" presId="urn:microsoft.com/office/officeart/2005/8/layout/cycle5"/>
    <dgm:cxn modelId="{0E4CE4AE-6376-425D-AFBE-EA41AB9E0E1D}" type="presParOf" srcId="{EAC26479-BDD3-4C7D-8034-A50DC3B3F085}" destId="{3763BD06-55C2-4021-9045-30D1585AC3E2}" srcOrd="5" destOrd="0" presId="urn:microsoft.com/office/officeart/2005/8/layout/cycle5"/>
    <dgm:cxn modelId="{C0C1865E-AF0F-4964-AF71-8DFC378ACC91}" type="presParOf" srcId="{EAC26479-BDD3-4C7D-8034-A50DC3B3F085}" destId="{87AC9903-EF03-4EAC-96BB-5807CBA280B6}" srcOrd="6" destOrd="0" presId="urn:microsoft.com/office/officeart/2005/8/layout/cycle5"/>
    <dgm:cxn modelId="{2E92D01E-4273-4DDE-B2E7-A007B5DD74AB}" type="presParOf" srcId="{EAC26479-BDD3-4C7D-8034-A50DC3B3F085}" destId="{1FC59F04-0D67-44FC-8C68-9847C398CA66}" srcOrd="7" destOrd="0" presId="urn:microsoft.com/office/officeart/2005/8/layout/cycle5"/>
    <dgm:cxn modelId="{2BA4587A-D2CC-472E-B3C0-A2CFB6071457}" type="presParOf" srcId="{EAC26479-BDD3-4C7D-8034-A50DC3B3F085}" destId="{B8FF2EA5-84DD-4D53-B0B3-F7E4C9A932D5}" srcOrd="8" destOrd="0" presId="urn:microsoft.com/office/officeart/2005/8/layout/cycle5"/>
    <dgm:cxn modelId="{6C1BC19C-005C-429C-B986-9D8380596472}" type="presParOf" srcId="{EAC26479-BDD3-4C7D-8034-A50DC3B3F085}" destId="{E60F904F-6649-4E04-A738-2825BA9B6581}" srcOrd="9" destOrd="0" presId="urn:microsoft.com/office/officeart/2005/8/layout/cycle5"/>
    <dgm:cxn modelId="{3AA40215-0514-41D7-9AF4-93984133EB92}" type="presParOf" srcId="{EAC26479-BDD3-4C7D-8034-A50DC3B3F085}" destId="{DEE2E68B-F721-4CDA-9ACB-E4C57B0C0FBD}" srcOrd="10" destOrd="0" presId="urn:microsoft.com/office/officeart/2005/8/layout/cycle5"/>
    <dgm:cxn modelId="{E48A2609-3990-4C92-B267-7D697DDA7E5D}" type="presParOf" srcId="{EAC26479-BDD3-4C7D-8034-A50DC3B3F085}" destId="{FF160F2A-A333-413A-8A27-23253EDF35CE}" srcOrd="11" destOrd="0" presId="urn:microsoft.com/office/officeart/2005/8/layout/cycle5"/>
    <dgm:cxn modelId="{672EA4D5-0DB8-440B-A143-E1405E116937}" type="presParOf" srcId="{EAC26479-BDD3-4C7D-8034-A50DC3B3F085}" destId="{9C5E7663-073E-4942-A15C-65A07808439B}" srcOrd="12" destOrd="0" presId="urn:microsoft.com/office/officeart/2005/8/layout/cycle5"/>
    <dgm:cxn modelId="{555863B4-FA72-4B35-A6FE-72D4D4D5AFC1}" type="presParOf" srcId="{EAC26479-BDD3-4C7D-8034-A50DC3B3F085}" destId="{6FE92296-9843-40C2-9B52-52C2F55B8731}" srcOrd="13" destOrd="0" presId="urn:microsoft.com/office/officeart/2005/8/layout/cycle5"/>
    <dgm:cxn modelId="{7DD2AABC-7741-461F-A229-DC2746EF73FF}" type="presParOf" srcId="{EAC26479-BDD3-4C7D-8034-A50DC3B3F085}" destId="{F1CE1BA6-97FF-4FD5-9047-95E109216B07}" srcOrd="14" destOrd="0" presId="urn:microsoft.com/office/officeart/2005/8/layout/cycle5"/>
    <dgm:cxn modelId="{4DC74C04-CB52-4F12-B107-62F7F420BD71}" type="presParOf" srcId="{EAC26479-BDD3-4C7D-8034-A50DC3B3F085}" destId="{5C70F216-20D4-4304-A3D6-1E4A29D6CDF9}" srcOrd="15" destOrd="0" presId="urn:microsoft.com/office/officeart/2005/8/layout/cycle5"/>
    <dgm:cxn modelId="{3D4AB985-61A1-45FC-885D-C2773B07DEF5}" type="presParOf" srcId="{EAC26479-BDD3-4C7D-8034-A50DC3B3F085}" destId="{44C6F4C8-FDEF-482B-801D-D70BAB41336F}" srcOrd="16" destOrd="0" presId="urn:microsoft.com/office/officeart/2005/8/layout/cycle5"/>
    <dgm:cxn modelId="{5C9DA9EF-D85E-4A6D-B270-2D1733231C0D}" type="presParOf" srcId="{EAC26479-BDD3-4C7D-8034-A50DC3B3F085}" destId="{307C72A6-820E-497B-9654-973942567B92}" srcOrd="17" destOrd="0" presId="urn:microsoft.com/office/officeart/2005/8/layout/cycle5"/>
    <dgm:cxn modelId="{73CD2B22-AD1A-4BB1-8A06-A2D98855ACE9}" type="presParOf" srcId="{EAC26479-BDD3-4C7D-8034-A50DC3B3F085}" destId="{BBE4C348-172E-4B9B-A700-1D32069D063D}" srcOrd="18" destOrd="0" presId="urn:microsoft.com/office/officeart/2005/8/layout/cycle5"/>
    <dgm:cxn modelId="{08D64BF9-8352-4298-AB71-71B5855E12AE}" type="presParOf" srcId="{EAC26479-BDD3-4C7D-8034-A50DC3B3F085}" destId="{5EB8689D-4B7C-4763-95B5-5F7624C6AB9E}" srcOrd="19" destOrd="0" presId="urn:microsoft.com/office/officeart/2005/8/layout/cycle5"/>
    <dgm:cxn modelId="{AD5857B5-06F2-40E4-841B-C42EB2CF6ECD}" type="presParOf" srcId="{EAC26479-BDD3-4C7D-8034-A50DC3B3F085}" destId="{E3BB1515-D01A-4710-8567-D2E1146A24BF}" srcOrd="20" destOrd="0" presId="urn:microsoft.com/office/officeart/2005/8/layout/cycle5"/>
    <dgm:cxn modelId="{40AD77DD-DB5F-4BF6-9B8A-F8FE209B00DD}" type="presParOf" srcId="{EAC26479-BDD3-4C7D-8034-A50DC3B3F085}" destId="{DDDA67F1-4514-4C29-A6F0-6A13B3D402DC}" srcOrd="21" destOrd="0" presId="urn:microsoft.com/office/officeart/2005/8/layout/cycle5"/>
    <dgm:cxn modelId="{FE1EE15A-57CA-4D24-912A-359A924E61A3}" type="presParOf" srcId="{EAC26479-BDD3-4C7D-8034-A50DC3B3F085}" destId="{FEB28FF6-6B49-4AE9-92F2-F005022E42DA}" srcOrd="22" destOrd="0" presId="urn:microsoft.com/office/officeart/2005/8/layout/cycle5"/>
    <dgm:cxn modelId="{E9202927-2480-4D16-9CEC-757D48516D53}" type="presParOf" srcId="{EAC26479-BDD3-4C7D-8034-A50DC3B3F085}" destId="{87319395-8CD4-4B91-BBAD-09573BBD77D4}" srcOrd="23" destOrd="0" presId="urn:microsoft.com/office/officeart/2005/8/layout/cycle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CA443B-47F2-4455-BF92-5B55C23867FF}" type="doc">
      <dgm:prSet loTypeId="urn:microsoft.com/office/officeart/2005/8/layout/hList7#1" loCatId="relationship" qsTypeId="urn:microsoft.com/office/officeart/2005/8/quickstyle/3d1" qsCatId="3D" csTypeId="urn:microsoft.com/office/officeart/2005/8/colors/accent1_2" csCatId="accent1" phldr="1"/>
      <dgm:spPr/>
      <dgm:t>
        <a:bodyPr/>
        <a:lstStyle/>
        <a:p>
          <a:endParaRPr lang="es-ES"/>
        </a:p>
      </dgm:t>
    </dgm:pt>
    <dgm:pt modelId="{E3FA2DE8-4471-45D7-AC24-C4720FAF134A}">
      <dgm:prSet/>
      <dgm:spPr>
        <a:solidFill>
          <a:srgbClr val="000099"/>
        </a:solidFill>
      </dgm:spPr>
      <dgm:t>
        <a:bodyPr/>
        <a:lstStyle/>
        <a:p>
          <a:pPr rtl="0"/>
          <a:r>
            <a:rPr lang="es-ES_tradnl" b="1" dirty="0"/>
            <a:t>Derecho de los padres a tener los hijos que deseen</a:t>
          </a:r>
        </a:p>
      </dgm:t>
    </dgm:pt>
    <dgm:pt modelId="{F3E9FC27-E88D-4D97-8148-3EBDE86256FC}" type="parTrans" cxnId="{3C3C398D-7CAC-490A-AF81-3158913D3E06}">
      <dgm:prSet/>
      <dgm:spPr/>
      <dgm:t>
        <a:bodyPr/>
        <a:lstStyle/>
        <a:p>
          <a:endParaRPr lang="es-ES"/>
        </a:p>
      </dgm:t>
    </dgm:pt>
    <dgm:pt modelId="{E6783C18-723A-4B40-86C9-2DE7AD1A9328}" type="sibTrans" cxnId="{3C3C398D-7CAC-490A-AF81-3158913D3E06}">
      <dgm:prSet/>
      <dgm:spPr/>
      <dgm:t>
        <a:bodyPr/>
        <a:lstStyle/>
        <a:p>
          <a:endParaRPr lang="es-ES"/>
        </a:p>
      </dgm:t>
    </dgm:pt>
    <dgm:pt modelId="{4BB4B9E3-2F93-47FE-B6ED-62936C6138C1}">
      <dgm:prSet/>
      <dgm:spPr>
        <a:solidFill>
          <a:srgbClr val="000099"/>
        </a:solidFill>
      </dgm:spPr>
      <dgm:t>
        <a:bodyPr/>
        <a:lstStyle/>
        <a:p>
          <a:pPr rtl="0"/>
          <a:r>
            <a:rPr lang="es-ES_tradnl" b="1" dirty="0"/>
            <a:t>Derecho de los hijos y la familia a la estabilidad conyugal</a:t>
          </a:r>
        </a:p>
      </dgm:t>
    </dgm:pt>
    <dgm:pt modelId="{960FDFB8-11F8-42F2-9866-71D95B4327C1}" type="parTrans" cxnId="{B54266C3-8076-4706-ACAB-B2C3EAAFC19D}">
      <dgm:prSet/>
      <dgm:spPr/>
      <dgm:t>
        <a:bodyPr/>
        <a:lstStyle/>
        <a:p>
          <a:endParaRPr lang="es-ES"/>
        </a:p>
      </dgm:t>
    </dgm:pt>
    <dgm:pt modelId="{2F842D9D-F487-4AEF-B1A1-AC6EC904C2C7}" type="sibTrans" cxnId="{B54266C3-8076-4706-ACAB-B2C3EAAFC19D}">
      <dgm:prSet/>
      <dgm:spPr/>
      <dgm:t>
        <a:bodyPr/>
        <a:lstStyle/>
        <a:p>
          <a:endParaRPr lang="es-ES"/>
        </a:p>
      </dgm:t>
    </dgm:pt>
    <dgm:pt modelId="{5AC9B8C4-C0EF-425C-85BD-31BCCC8F114B}">
      <dgm:prSet/>
      <dgm:spPr>
        <a:solidFill>
          <a:srgbClr val="000099"/>
        </a:solidFill>
      </dgm:spPr>
      <dgm:t>
        <a:bodyPr/>
        <a:lstStyle/>
        <a:p>
          <a:pPr rtl="0"/>
          <a:r>
            <a:rPr lang="es-ES_tradnl" b="1" dirty="0"/>
            <a:t>Derecho a la conciliación de la vida laboral y familiar</a:t>
          </a:r>
        </a:p>
      </dgm:t>
    </dgm:pt>
    <dgm:pt modelId="{882E94A7-8D50-48DD-885F-83E225BBEBC0}" type="parTrans" cxnId="{F726BAD0-9DF3-4095-BE61-305AA258366E}">
      <dgm:prSet/>
      <dgm:spPr/>
      <dgm:t>
        <a:bodyPr/>
        <a:lstStyle/>
        <a:p>
          <a:endParaRPr lang="es-ES"/>
        </a:p>
      </dgm:t>
    </dgm:pt>
    <dgm:pt modelId="{31D6E74A-6B75-4C64-8004-AFCEC9285F0F}" type="sibTrans" cxnId="{F726BAD0-9DF3-4095-BE61-305AA258366E}">
      <dgm:prSet/>
      <dgm:spPr/>
      <dgm:t>
        <a:bodyPr/>
        <a:lstStyle/>
        <a:p>
          <a:endParaRPr lang="es-ES"/>
        </a:p>
      </dgm:t>
    </dgm:pt>
    <dgm:pt modelId="{E5365DA1-2B93-4F86-A45E-A1A0C3C03DF9}">
      <dgm:prSet/>
      <dgm:spPr>
        <a:solidFill>
          <a:srgbClr val="000099"/>
        </a:solidFill>
      </dgm:spPr>
      <dgm:t>
        <a:bodyPr/>
        <a:lstStyle/>
        <a:p>
          <a:pPr rtl="0"/>
          <a:r>
            <a:rPr lang="es-ES_tradnl" b="1" dirty="0"/>
            <a:t>Derecho de los padres en el </a:t>
          </a:r>
          <a:r>
            <a:rPr lang="es-ES" b="1" dirty="0"/>
            <a:t>cuidado y educación de los hijos</a:t>
          </a:r>
          <a:r>
            <a:rPr lang="es-ES" dirty="0"/>
            <a:t> </a:t>
          </a:r>
          <a:endParaRPr lang="es-ES_tradnl" b="1" dirty="0"/>
        </a:p>
      </dgm:t>
    </dgm:pt>
    <dgm:pt modelId="{38B6685A-F0BE-4E18-8872-8A4648F32ADA}" type="parTrans" cxnId="{F25E0A8D-61CF-4AFD-BED4-D9CEE83AC9BE}">
      <dgm:prSet/>
      <dgm:spPr/>
      <dgm:t>
        <a:bodyPr/>
        <a:lstStyle/>
        <a:p>
          <a:endParaRPr lang="es-ES"/>
        </a:p>
      </dgm:t>
    </dgm:pt>
    <dgm:pt modelId="{E45D3469-0514-4770-A32F-8D3913A1967B}" type="sibTrans" cxnId="{F25E0A8D-61CF-4AFD-BED4-D9CEE83AC9BE}">
      <dgm:prSet/>
      <dgm:spPr/>
      <dgm:t>
        <a:bodyPr/>
        <a:lstStyle/>
        <a:p>
          <a:endParaRPr lang="es-ES"/>
        </a:p>
      </dgm:t>
    </dgm:pt>
    <dgm:pt modelId="{9C50A290-AFF7-4F1A-9E73-AB8FE8FC9A29}">
      <dgm:prSet/>
      <dgm:spPr>
        <a:solidFill>
          <a:srgbClr val="000099"/>
        </a:solidFill>
      </dgm:spPr>
      <dgm:t>
        <a:bodyPr/>
        <a:lstStyle/>
        <a:p>
          <a:pPr rtl="0"/>
          <a:r>
            <a:rPr lang="es-ES_tradnl" b="1" dirty="0"/>
            <a:t>Derecho de las familias a la justicia fiscal y a la protección social</a:t>
          </a:r>
          <a:r>
            <a:rPr lang="es-ES" dirty="0"/>
            <a:t> </a:t>
          </a:r>
          <a:endParaRPr lang="es-ES_tradnl" b="1" dirty="0"/>
        </a:p>
      </dgm:t>
    </dgm:pt>
    <dgm:pt modelId="{46A5A42D-5EDE-4409-B014-9E55FE9CF84D}" type="parTrans" cxnId="{CC9D0AAC-BBE9-47A6-842E-A19593DC9255}">
      <dgm:prSet/>
      <dgm:spPr/>
      <dgm:t>
        <a:bodyPr/>
        <a:lstStyle/>
        <a:p>
          <a:endParaRPr lang="es-ES"/>
        </a:p>
      </dgm:t>
    </dgm:pt>
    <dgm:pt modelId="{EA8E38B0-8042-4445-83B9-CD33A066C523}" type="sibTrans" cxnId="{CC9D0AAC-BBE9-47A6-842E-A19593DC9255}">
      <dgm:prSet/>
      <dgm:spPr/>
      <dgm:t>
        <a:bodyPr/>
        <a:lstStyle/>
        <a:p>
          <a:endParaRPr lang="es-ES"/>
        </a:p>
      </dgm:t>
    </dgm:pt>
    <dgm:pt modelId="{12D019C2-7D13-4341-B109-32578509790F}" type="pres">
      <dgm:prSet presAssocID="{ACCA443B-47F2-4455-BF92-5B55C23867FF}" presName="Name0" presStyleCnt="0">
        <dgm:presLayoutVars>
          <dgm:dir/>
          <dgm:resizeHandles val="exact"/>
        </dgm:presLayoutVars>
      </dgm:prSet>
      <dgm:spPr/>
      <dgm:t>
        <a:bodyPr/>
        <a:lstStyle/>
        <a:p>
          <a:endParaRPr lang="es-ES"/>
        </a:p>
      </dgm:t>
    </dgm:pt>
    <dgm:pt modelId="{17826520-4B1E-464E-AC08-1BDCA854B709}" type="pres">
      <dgm:prSet presAssocID="{ACCA443B-47F2-4455-BF92-5B55C23867FF}" presName="fgShape" presStyleLbl="fgShp" presStyleIdx="0" presStyleCnt="1"/>
      <dgm:spPr/>
    </dgm:pt>
    <dgm:pt modelId="{C0C197DD-3B99-48B1-96E4-5676335F524E}" type="pres">
      <dgm:prSet presAssocID="{ACCA443B-47F2-4455-BF92-5B55C23867FF}" presName="linComp" presStyleCnt="0"/>
      <dgm:spPr/>
    </dgm:pt>
    <dgm:pt modelId="{F5B635D8-01F2-4A4D-BE74-2331493C7800}" type="pres">
      <dgm:prSet presAssocID="{E3FA2DE8-4471-45D7-AC24-C4720FAF134A}" presName="compNode" presStyleCnt="0"/>
      <dgm:spPr/>
    </dgm:pt>
    <dgm:pt modelId="{7F42487D-A04A-4F16-9A11-131455F1ACF9}" type="pres">
      <dgm:prSet presAssocID="{E3FA2DE8-4471-45D7-AC24-C4720FAF134A}" presName="bkgdShape" presStyleLbl="node1" presStyleIdx="0" presStyleCnt="5"/>
      <dgm:spPr/>
      <dgm:t>
        <a:bodyPr/>
        <a:lstStyle/>
        <a:p>
          <a:endParaRPr lang="es-ES"/>
        </a:p>
      </dgm:t>
    </dgm:pt>
    <dgm:pt modelId="{A85A0E4C-5551-40BC-8F3C-E490BC10BAA1}" type="pres">
      <dgm:prSet presAssocID="{E3FA2DE8-4471-45D7-AC24-C4720FAF134A}" presName="nodeTx" presStyleLbl="node1" presStyleIdx="0" presStyleCnt="5">
        <dgm:presLayoutVars>
          <dgm:bulletEnabled val="1"/>
        </dgm:presLayoutVars>
      </dgm:prSet>
      <dgm:spPr/>
      <dgm:t>
        <a:bodyPr/>
        <a:lstStyle/>
        <a:p>
          <a:endParaRPr lang="es-ES"/>
        </a:p>
      </dgm:t>
    </dgm:pt>
    <dgm:pt modelId="{0D484BCA-C36C-4E45-83B8-7E240E3DB53D}" type="pres">
      <dgm:prSet presAssocID="{E3FA2DE8-4471-45D7-AC24-C4720FAF134A}" presName="invisiNode" presStyleLbl="node1" presStyleIdx="0" presStyleCnt="5"/>
      <dgm:spPr/>
    </dgm:pt>
    <dgm:pt modelId="{73E16E54-B67D-443B-A93A-DC84FAAEE86D}" type="pres">
      <dgm:prSet presAssocID="{E3FA2DE8-4471-45D7-AC24-C4720FAF134A}" presName="imagNode" presStyleLbl="fgImgPlace1" presStyleIdx="0" presStyleCnt="5"/>
      <dgm:spPr>
        <a:blipFill rotWithShape="0">
          <a:blip xmlns:r="http://schemas.openxmlformats.org/officeDocument/2006/relationships" r:embed="rId1"/>
          <a:stretch>
            <a:fillRect/>
          </a:stretch>
        </a:blipFill>
      </dgm:spPr>
    </dgm:pt>
    <dgm:pt modelId="{AC81DBC3-B139-409E-85F5-E6001D4D5BED}" type="pres">
      <dgm:prSet presAssocID="{E6783C18-723A-4B40-86C9-2DE7AD1A9328}" presName="sibTrans" presStyleLbl="sibTrans2D1" presStyleIdx="0" presStyleCnt="0"/>
      <dgm:spPr/>
      <dgm:t>
        <a:bodyPr/>
        <a:lstStyle/>
        <a:p>
          <a:endParaRPr lang="es-ES"/>
        </a:p>
      </dgm:t>
    </dgm:pt>
    <dgm:pt modelId="{3280CC0C-A890-4055-9B14-AFA5EF4B24D0}" type="pres">
      <dgm:prSet presAssocID="{4BB4B9E3-2F93-47FE-B6ED-62936C6138C1}" presName="compNode" presStyleCnt="0"/>
      <dgm:spPr/>
    </dgm:pt>
    <dgm:pt modelId="{C9704A7D-5B88-4E10-B7EF-31CCCA01643C}" type="pres">
      <dgm:prSet presAssocID="{4BB4B9E3-2F93-47FE-B6ED-62936C6138C1}" presName="bkgdShape" presStyleLbl="node1" presStyleIdx="1" presStyleCnt="5"/>
      <dgm:spPr/>
      <dgm:t>
        <a:bodyPr/>
        <a:lstStyle/>
        <a:p>
          <a:endParaRPr lang="es-ES"/>
        </a:p>
      </dgm:t>
    </dgm:pt>
    <dgm:pt modelId="{BFCCD90E-4F37-497F-A173-99D17C7C889A}" type="pres">
      <dgm:prSet presAssocID="{4BB4B9E3-2F93-47FE-B6ED-62936C6138C1}" presName="nodeTx" presStyleLbl="node1" presStyleIdx="1" presStyleCnt="5">
        <dgm:presLayoutVars>
          <dgm:bulletEnabled val="1"/>
        </dgm:presLayoutVars>
      </dgm:prSet>
      <dgm:spPr/>
      <dgm:t>
        <a:bodyPr/>
        <a:lstStyle/>
        <a:p>
          <a:endParaRPr lang="es-ES"/>
        </a:p>
      </dgm:t>
    </dgm:pt>
    <dgm:pt modelId="{16F9D8EA-807A-428B-8A5D-0B7EB30F5918}" type="pres">
      <dgm:prSet presAssocID="{4BB4B9E3-2F93-47FE-B6ED-62936C6138C1}" presName="invisiNode" presStyleLbl="node1" presStyleIdx="1" presStyleCnt="5"/>
      <dgm:spPr/>
    </dgm:pt>
    <dgm:pt modelId="{E1B13962-FD5E-4C8C-BB94-31EB3E27510E}" type="pres">
      <dgm:prSet presAssocID="{4BB4B9E3-2F93-47FE-B6ED-62936C6138C1}" presName="imagNode" presStyleLbl="fgImgPlace1" presStyleIdx="1" presStyleCnt="5"/>
      <dgm:spPr>
        <a:blipFill rotWithShape="0">
          <a:blip xmlns:r="http://schemas.openxmlformats.org/officeDocument/2006/relationships" r:embed="rId2"/>
          <a:stretch>
            <a:fillRect/>
          </a:stretch>
        </a:blipFill>
      </dgm:spPr>
    </dgm:pt>
    <dgm:pt modelId="{98C7710A-59E5-40E7-A33F-F17A0A439399}" type="pres">
      <dgm:prSet presAssocID="{2F842D9D-F487-4AEF-B1A1-AC6EC904C2C7}" presName="sibTrans" presStyleLbl="sibTrans2D1" presStyleIdx="0" presStyleCnt="0"/>
      <dgm:spPr/>
      <dgm:t>
        <a:bodyPr/>
        <a:lstStyle/>
        <a:p>
          <a:endParaRPr lang="es-ES"/>
        </a:p>
      </dgm:t>
    </dgm:pt>
    <dgm:pt modelId="{781F94AA-035F-469F-9188-2F9036BC3684}" type="pres">
      <dgm:prSet presAssocID="{5AC9B8C4-C0EF-425C-85BD-31BCCC8F114B}" presName="compNode" presStyleCnt="0"/>
      <dgm:spPr/>
    </dgm:pt>
    <dgm:pt modelId="{7D2298EF-94C1-449C-8693-0F94E0515B49}" type="pres">
      <dgm:prSet presAssocID="{5AC9B8C4-C0EF-425C-85BD-31BCCC8F114B}" presName="bkgdShape" presStyleLbl="node1" presStyleIdx="2" presStyleCnt="5"/>
      <dgm:spPr/>
      <dgm:t>
        <a:bodyPr/>
        <a:lstStyle/>
        <a:p>
          <a:endParaRPr lang="es-ES"/>
        </a:p>
      </dgm:t>
    </dgm:pt>
    <dgm:pt modelId="{A4282221-73DF-4006-AEC3-71EC5693312B}" type="pres">
      <dgm:prSet presAssocID="{5AC9B8C4-C0EF-425C-85BD-31BCCC8F114B}" presName="nodeTx" presStyleLbl="node1" presStyleIdx="2" presStyleCnt="5">
        <dgm:presLayoutVars>
          <dgm:bulletEnabled val="1"/>
        </dgm:presLayoutVars>
      </dgm:prSet>
      <dgm:spPr/>
      <dgm:t>
        <a:bodyPr/>
        <a:lstStyle/>
        <a:p>
          <a:endParaRPr lang="es-ES"/>
        </a:p>
      </dgm:t>
    </dgm:pt>
    <dgm:pt modelId="{D4EEB7EE-9067-4A7F-9493-5B2A8648EB0F}" type="pres">
      <dgm:prSet presAssocID="{5AC9B8C4-C0EF-425C-85BD-31BCCC8F114B}" presName="invisiNode" presStyleLbl="node1" presStyleIdx="2" presStyleCnt="5"/>
      <dgm:spPr/>
    </dgm:pt>
    <dgm:pt modelId="{64995F5A-E61B-4BA0-A195-4F46A0D0B543}" type="pres">
      <dgm:prSet presAssocID="{5AC9B8C4-C0EF-425C-85BD-31BCCC8F114B}" presName="imagNode" presStyleLbl="fgImgPlace1" presStyleIdx="2" presStyleCnt="5"/>
      <dgm:spPr>
        <a:blipFill rotWithShape="0">
          <a:blip xmlns:r="http://schemas.openxmlformats.org/officeDocument/2006/relationships" r:embed="rId3"/>
          <a:stretch>
            <a:fillRect/>
          </a:stretch>
        </a:blipFill>
      </dgm:spPr>
    </dgm:pt>
    <dgm:pt modelId="{DBF874CB-9EBD-42CA-BAE5-45CE4B1F9792}" type="pres">
      <dgm:prSet presAssocID="{31D6E74A-6B75-4C64-8004-AFCEC9285F0F}" presName="sibTrans" presStyleLbl="sibTrans2D1" presStyleIdx="0" presStyleCnt="0"/>
      <dgm:spPr/>
      <dgm:t>
        <a:bodyPr/>
        <a:lstStyle/>
        <a:p>
          <a:endParaRPr lang="es-ES"/>
        </a:p>
      </dgm:t>
    </dgm:pt>
    <dgm:pt modelId="{1258D3DB-5745-454E-B3AE-472D95352D2D}" type="pres">
      <dgm:prSet presAssocID="{E5365DA1-2B93-4F86-A45E-A1A0C3C03DF9}" presName="compNode" presStyleCnt="0"/>
      <dgm:spPr/>
    </dgm:pt>
    <dgm:pt modelId="{6D680F2A-E880-4A85-8299-6929A70A7297}" type="pres">
      <dgm:prSet presAssocID="{E5365DA1-2B93-4F86-A45E-A1A0C3C03DF9}" presName="bkgdShape" presStyleLbl="node1" presStyleIdx="3" presStyleCnt="5"/>
      <dgm:spPr/>
      <dgm:t>
        <a:bodyPr/>
        <a:lstStyle/>
        <a:p>
          <a:endParaRPr lang="es-ES"/>
        </a:p>
      </dgm:t>
    </dgm:pt>
    <dgm:pt modelId="{6306B95D-04DE-40E4-A12C-E7F4FBB1F5BD}" type="pres">
      <dgm:prSet presAssocID="{E5365DA1-2B93-4F86-A45E-A1A0C3C03DF9}" presName="nodeTx" presStyleLbl="node1" presStyleIdx="3" presStyleCnt="5">
        <dgm:presLayoutVars>
          <dgm:bulletEnabled val="1"/>
        </dgm:presLayoutVars>
      </dgm:prSet>
      <dgm:spPr/>
      <dgm:t>
        <a:bodyPr/>
        <a:lstStyle/>
        <a:p>
          <a:endParaRPr lang="es-ES"/>
        </a:p>
      </dgm:t>
    </dgm:pt>
    <dgm:pt modelId="{99F7643C-95BA-4CAF-ACE8-BF9712C40263}" type="pres">
      <dgm:prSet presAssocID="{E5365DA1-2B93-4F86-A45E-A1A0C3C03DF9}" presName="invisiNode" presStyleLbl="node1" presStyleIdx="3" presStyleCnt="5"/>
      <dgm:spPr/>
    </dgm:pt>
    <dgm:pt modelId="{6ABA78E9-906D-401F-BF66-AA4EA922D24C}" type="pres">
      <dgm:prSet presAssocID="{E5365DA1-2B93-4F86-A45E-A1A0C3C03DF9}" presName="imagNode" presStyleLbl="fgImgPlace1" presStyleIdx="3" presStyleCnt="5"/>
      <dgm:spPr>
        <a:blipFill rotWithShape="0">
          <a:blip xmlns:r="http://schemas.openxmlformats.org/officeDocument/2006/relationships" r:embed="rId4"/>
          <a:stretch>
            <a:fillRect/>
          </a:stretch>
        </a:blipFill>
      </dgm:spPr>
    </dgm:pt>
    <dgm:pt modelId="{33D0D2BC-35BC-40AD-8A41-F63F2B3C999A}" type="pres">
      <dgm:prSet presAssocID="{E45D3469-0514-4770-A32F-8D3913A1967B}" presName="sibTrans" presStyleLbl="sibTrans2D1" presStyleIdx="0" presStyleCnt="0"/>
      <dgm:spPr/>
      <dgm:t>
        <a:bodyPr/>
        <a:lstStyle/>
        <a:p>
          <a:endParaRPr lang="es-ES"/>
        </a:p>
      </dgm:t>
    </dgm:pt>
    <dgm:pt modelId="{3CC2B17B-C89E-4B60-96DE-ECB1B582B079}" type="pres">
      <dgm:prSet presAssocID="{9C50A290-AFF7-4F1A-9E73-AB8FE8FC9A29}" presName="compNode" presStyleCnt="0"/>
      <dgm:spPr/>
    </dgm:pt>
    <dgm:pt modelId="{A751B159-666A-4D63-B785-CFBD64C74F76}" type="pres">
      <dgm:prSet presAssocID="{9C50A290-AFF7-4F1A-9E73-AB8FE8FC9A29}" presName="bkgdShape" presStyleLbl="node1" presStyleIdx="4" presStyleCnt="5"/>
      <dgm:spPr/>
      <dgm:t>
        <a:bodyPr/>
        <a:lstStyle/>
        <a:p>
          <a:endParaRPr lang="es-ES"/>
        </a:p>
      </dgm:t>
    </dgm:pt>
    <dgm:pt modelId="{A365A6C2-663F-4DED-83FF-405D3276A784}" type="pres">
      <dgm:prSet presAssocID="{9C50A290-AFF7-4F1A-9E73-AB8FE8FC9A29}" presName="nodeTx" presStyleLbl="node1" presStyleIdx="4" presStyleCnt="5">
        <dgm:presLayoutVars>
          <dgm:bulletEnabled val="1"/>
        </dgm:presLayoutVars>
      </dgm:prSet>
      <dgm:spPr/>
      <dgm:t>
        <a:bodyPr/>
        <a:lstStyle/>
        <a:p>
          <a:endParaRPr lang="es-ES"/>
        </a:p>
      </dgm:t>
    </dgm:pt>
    <dgm:pt modelId="{755281C9-52AC-4526-8C32-21A7EBEA0525}" type="pres">
      <dgm:prSet presAssocID="{9C50A290-AFF7-4F1A-9E73-AB8FE8FC9A29}" presName="invisiNode" presStyleLbl="node1" presStyleIdx="4" presStyleCnt="5"/>
      <dgm:spPr/>
    </dgm:pt>
    <dgm:pt modelId="{7ED48AFE-EBD3-4D41-9D8B-650209F38783}" type="pres">
      <dgm:prSet presAssocID="{9C50A290-AFF7-4F1A-9E73-AB8FE8FC9A29}" presName="imagNode" presStyleLbl="fgImgPlace1" presStyleIdx="4" presStyleCnt="5" custLinFactNeighborX="-966" custLinFactNeighborY="-2014"/>
      <dgm:spPr>
        <a:blipFill rotWithShape="1">
          <a:blip xmlns:r="http://schemas.openxmlformats.org/officeDocument/2006/relationships" r:embed="rId5" cstate="print"/>
          <a:srcRect/>
          <a:stretch>
            <a:fillRect l="-25000" r="-25000"/>
          </a:stretch>
        </a:blipFill>
      </dgm:spPr>
    </dgm:pt>
  </dgm:ptLst>
  <dgm:cxnLst>
    <dgm:cxn modelId="{3C3C398D-7CAC-490A-AF81-3158913D3E06}" srcId="{ACCA443B-47F2-4455-BF92-5B55C23867FF}" destId="{E3FA2DE8-4471-45D7-AC24-C4720FAF134A}" srcOrd="0" destOrd="0" parTransId="{F3E9FC27-E88D-4D97-8148-3EBDE86256FC}" sibTransId="{E6783C18-723A-4B40-86C9-2DE7AD1A9328}"/>
    <dgm:cxn modelId="{B54266C3-8076-4706-ACAB-B2C3EAAFC19D}" srcId="{ACCA443B-47F2-4455-BF92-5B55C23867FF}" destId="{4BB4B9E3-2F93-47FE-B6ED-62936C6138C1}" srcOrd="1" destOrd="0" parTransId="{960FDFB8-11F8-42F2-9866-71D95B4327C1}" sibTransId="{2F842D9D-F487-4AEF-B1A1-AC6EC904C2C7}"/>
    <dgm:cxn modelId="{C12722ED-9B7D-402C-974F-C532C75FFCE8}" type="presOf" srcId="{31D6E74A-6B75-4C64-8004-AFCEC9285F0F}" destId="{DBF874CB-9EBD-42CA-BAE5-45CE4B1F9792}" srcOrd="0" destOrd="0" presId="urn:microsoft.com/office/officeart/2005/8/layout/hList7#1"/>
    <dgm:cxn modelId="{5C52021E-D5DB-4524-8E28-78243FA54DC8}" type="presOf" srcId="{2F842D9D-F487-4AEF-B1A1-AC6EC904C2C7}" destId="{98C7710A-59E5-40E7-A33F-F17A0A439399}" srcOrd="0" destOrd="0" presId="urn:microsoft.com/office/officeart/2005/8/layout/hList7#1"/>
    <dgm:cxn modelId="{F2C32E21-9CDC-410D-B593-2842605A51B9}" type="presOf" srcId="{4BB4B9E3-2F93-47FE-B6ED-62936C6138C1}" destId="{C9704A7D-5B88-4E10-B7EF-31CCCA01643C}" srcOrd="0" destOrd="0" presId="urn:microsoft.com/office/officeart/2005/8/layout/hList7#1"/>
    <dgm:cxn modelId="{FF5DD783-1C80-4823-81DC-71D2212CC15B}" type="presOf" srcId="{E45D3469-0514-4770-A32F-8D3913A1967B}" destId="{33D0D2BC-35BC-40AD-8A41-F63F2B3C999A}" srcOrd="0" destOrd="0" presId="urn:microsoft.com/office/officeart/2005/8/layout/hList7#1"/>
    <dgm:cxn modelId="{3F5855BD-A93E-4C91-812A-430E5CF8E0B6}" type="presOf" srcId="{E6783C18-723A-4B40-86C9-2DE7AD1A9328}" destId="{AC81DBC3-B139-409E-85F5-E6001D4D5BED}" srcOrd="0" destOrd="0" presId="urn:microsoft.com/office/officeart/2005/8/layout/hList7#1"/>
    <dgm:cxn modelId="{7EB66644-ABA5-4ABF-923D-DFE486EA4DA3}" type="presOf" srcId="{E3FA2DE8-4471-45D7-AC24-C4720FAF134A}" destId="{7F42487D-A04A-4F16-9A11-131455F1ACF9}" srcOrd="0" destOrd="0" presId="urn:microsoft.com/office/officeart/2005/8/layout/hList7#1"/>
    <dgm:cxn modelId="{2EFEDF91-FF1C-408C-BD3A-84A7BB3E8793}" type="presOf" srcId="{E3FA2DE8-4471-45D7-AC24-C4720FAF134A}" destId="{A85A0E4C-5551-40BC-8F3C-E490BC10BAA1}" srcOrd="1" destOrd="0" presId="urn:microsoft.com/office/officeart/2005/8/layout/hList7#1"/>
    <dgm:cxn modelId="{2D6AA984-65B2-4FF3-A1D5-E9AE659263C2}" type="presOf" srcId="{ACCA443B-47F2-4455-BF92-5B55C23867FF}" destId="{12D019C2-7D13-4341-B109-32578509790F}" srcOrd="0" destOrd="0" presId="urn:microsoft.com/office/officeart/2005/8/layout/hList7#1"/>
    <dgm:cxn modelId="{013D12E7-954C-4655-A0AC-0D17FBC3FAAC}" type="presOf" srcId="{E5365DA1-2B93-4F86-A45E-A1A0C3C03DF9}" destId="{6306B95D-04DE-40E4-A12C-E7F4FBB1F5BD}" srcOrd="1" destOrd="0" presId="urn:microsoft.com/office/officeart/2005/8/layout/hList7#1"/>
    <dgm:cxn modelId="{9561C2A3-9822-4667-B156-5AFABADE3FDC}" type="presOf" srcId="{9C50A290-AFF7-4F1A-9E73-AB8FE8FC9A29}" destId="{A751B159-666A-4D63-B785-CFBD64C74F76}" srcOrd="0" destOrd="0" presId="urn:microsoft.com/office/officeart/2005/8/layout/hList7#1"/>
    <dgm:cxn modelId="{FCD02718-4815-4411-A981-C08EE9347314}" type="presOf" srcId="{9C50A290-AFF7-4F1A-9E73-AB8FE8FC9A29}" destId="{A365A6C2-663F-4DED-83FF-405D3276A784}" srcOrd="1" destOrd="0" presId="urn:microsoft.com/office/officeart/2005/8/layout/hList7#1"/>
    <dgm:cxn modelId="{5120E8B9-0D22-4C12-8E69-31106C0756FA}" type="presOf" srcId="{5AC9B8C4-C0EF-425C-85BD-31BCCC8F114B}" destId="{7D2298EF-94C1-449C-8693-0F94E0515B49}" srcOrd="0" destOrd="0" presId="urn:microsoft.com/office/officeart/2005/8/layout/hList7#1"/>
    <dgm:cxn modelId="{806722E0-5E57-4A9C-BDE7-9F7FA23B5CFE}" type="presOf" srcId="{E5365DA1-2B93-4F86-A45E-A1A0C3C03DF9}" destId="{6D680F2A-E880-4A85-8299-6929A70A7297}" srcOrd="0" destOrd="0" presId="urn:microsoft.com/office/officeart/2005/8/layout/hList7#1"/>
    <dgm:cxn modelId="{F25E0A8D-61CF-4AFD-BED4-D9CEE83AC9BE}" srcId="{ACCA443B-47F2-4455-BF92-5B55C23867FF}" destId="{E5365DA1-2B93-4F86-A45E-A1A0C3C03DF9}" srcOrd="3" destOrd="0" parTransId="{38B6685A-F0BE-4E18-8872-8A4648F32ADA}" sibTransId="{E45D3469-0514-4770-A32F-8D3913A1967B}"/>
    <dgm:cxn modelId="{CC9D0AAC-BBE9-47A6-842E-A19593DC9255}" srcId="{ACCA443B-47F2-4455-BF92-5B55C23867FF}" destId="{9C50A290-AFF7-4F1A-9E73-AB8FE8FC9A29}" srcOrd="4" destOrd="0" parTransId="{46A5A42D-5EDE-4409-B014-9E55FE9CF84D}" sibTransId="{EA8E38B0-8042-4445-83B9-CD33A066C523}"/>
    <dgm:cxn modelId="{034E3DE6-6E56-4B1D-8204-9D6CA520757F}" type="presOf" srcId="{5AC9B8C4-C0EF-425C-85BD-31BCCC8F114B}" destId="{A4282221-73DF-4006-AEC3-71EC5693312B}" srcOrd="1" destOrd="0" presId="urn:microsoft.com/office/officeart/2005/8/layout/hList7#1"/>
    <dgm:cxn modelId="{76B62213-C915-49A9-9CAE-B91A96A5D6DB}" type="presOf" srcId="{4BB4B9E3-2F93-47FE-B6ED-62936C6138C1}" destId="{BFCCD90E-4F37-497F-A173-99D17C7C889A}" srcOrd="1" destOrd="0" presId="urn:microsoft.com/office/officeart/2005/8/layout/hList7#1"/>
    <dgm:cxn modelId="{F726BAD0-9DF3-4095-BE61-305AA258366E}" srcId="{ACCA443B-47F2-4455-BF92-5B55C23867FF}" destId="{5AC9B8C4-C0EF-425C-85BD-31BCCC8F114B}" srcOrd="2" destOrd="0" parTransId="{882E94A7-8D50-48DD-885F-83E225BBEBC0}" sibTransId="{31D6E74A-6B75-4C64-8004-AFCEC9285F0F}"/>
    <dgm:cxn modelId="{261636C3-92D0-4B22-92CA-13563CCD0C60}" type="presParOf" srcId="{12D019C2-7D13-4341-B109-32578509790F}" destId="{17826520-4B1E-464E-AC08-1BDCA854B709}" srcOrd="0" destOrd="0" presId="urn:microsoft.com/office/officeart/2005/8/layout/hList7#1"/>
    <dgm:cxn modelId="{173195B8-FF4F-46A1-A60B-DF367FAEB0AD}" type="presParOf" srcId="{12D019C2-7D13-4341-B109-32578509790F}" destId="{C0C197DD-3B99-48B1-96E4-5676335F524E}" srcOrd="1" destOrd="0" presId="urn:microsoft.com/office/officeart/2005/8/layout/hList7#1"/>
    <dgm:cxn modelId="{5249CCB6-D97A-4460-B6A0-E200FDC831B0}" type="presParOf" srcId="{C0C197DD-3B99-48B1-96E4-5676335F524E}" destId="{F5B635D8-01F2-4A4D-BE74-2331493C7800}" srcOrd="0" destOrd="0" presId="urn:microsoft.com/office/officeart/2005/8/layout/hList7#1"/>
    <dgm:cxn modelId="{6509E43F-FB0E-41B5-B3F1-6198AB3A0DE1}" type="presParOf" srcId="{F5B635D8-01F2-4A4D-BE74-2331493C7800}" destId="{7F42487D-A04A-4F16-9A11-131455F1ACF9}" srcOrd="0" destOrd="0" presId="urn:microsoft.com/office/officeart/2005/8/layout/hList7#1"/>
    <dgm:cxn modelId="{183710B1-63B2-42D9-8C60-229694B0B242}" type="presParOf" srcId="{F5B635D8-01F2-4A4D-BE74-2331493C7800}" destId="{A85A0E4C-5551-40BC-8F3C-E490BC10BAA1}" srcOrd="1" destOrd="0" presId="urn:microsoft.com/office/officeart/2005/8/layout/hList7#1"/>
    <dgm:cxn modelId="{8160CD31-EEDB-4D58-9E26-33F7668EB86F}" type="presParOf" srcId="{F5B635D8-01F2-4A4D-BE74-2331493C7800}" destId="{0D484BCA-C36C-4E45-83B8-7E240E3DB53D}" srcOrd="2" destOrd="0" presId="urn:microsoft.com/office/officeart/2005/8/layout/hList7#1"/>
    <dgm:cxn modelId="{4BAE2CFB-4528-4D42-B545-F1A6D58FA8A2}" type="presParOf" srcId="{F5B635D8-01F2-4A4D-BE74-2331493C7800}" destId="{73E16E54-B67D-443B-A93A-DC84FAAEE86D}" srcOrd="3" destOrd="0" presId="urn:microsoft.com/office/officeart/2005/8/layout/hList7#1"/>
    <dgm:cxn modelId="{43E4C647-8C02-4E27-8416-746571991319}" type="presParOf" srcId="{C0C197DD-3B99-48B1-96E4-5676335F524E}" destId="{AC81DBC3-B139-409E-85F5-E6001D4D5BED}" srcOrd="1" destOrd="0" presId="urn:microsoft.com/office/officeart/2005/8/layout/hList7#1"/>
    <dgm:cxn modelId="{5610D911-19D3-4353-A524-40CB95E817DA}" type="presParOf" srcId="{C0C197DD-3B99-48B1-96E4-5676335F524E}" destId="{3280CC0C-A890-4055-9B14-AFA5EF4B24D0}" srcOrd="2" destOrd="0" presId="urn:microsoft.com/office/officeart/2005/8/layout/hList7#1"/>
    <dgm:cxn modelId="{DE953B63-7A3A-4E97-87F4-722252F2EB51}" type="presParOf" srcId="{3280CC0C-A890-4055-9B14-AFA5EF4B24D0}" destId="{C9704A7D-5B88-4E10-B7EF-31CCCA01643C}" srcOrd="0" destOrd="0" presId="urn:microsoft.com/office/officeart/2005/8/layout/hList7#1"/>
    <dgm:cxn modelId="{FECB6279-A884-4BD2-A7DD-E69A3F3799B7}" type="presParOf" srcId="{3280CC0C-A890-4055-9B14-AFA5EF4B24D0}" destId="{BFCCD90E-4F37-497F-A173-99D17C7C889A}" srcOrd="1" destOrd="0" presId="urn:microsoft.com/office/officeart/2005/8/layout/hList7#1"/>
    <dgm:cxn modelId="{11568E9A-75F2-443D-8A56-09A39FB6CEDA}" type="presParOf" srcId="{3280CC0C-A890-4055-9B14-AFA5EF4B24D0}" destId="{16F9D8EA-807A-428B-8A5D-0B7EB30F5918}" srcOrd="2" destOrd="0" presId="urn:microsoft.com/office/officeart/2005/8/layout/hList7#1"/>
    <dgm:cxn modelId="{64A6B7E0-7B92-4B58-89D2-351AF90556C9}" type="presParOf" srcId="{3280CC0C-A890-4055-9B14-AFA5EF4B24D0}" destId="{E1B13962-FD5E-4C8C-BB94-31EB3E27510E}" srcOrd="3" destOrd="0" presId="urn:microsoft.com/office/officeart/2005/8/layout/hList7#1"/>
    <dgm:cxn modelId="{D3F21AFF-82D5-4087-B100-A7626EF59561}" type="presParOf" srcId="{C0C197DD-3B99-48B1-96E4-5676335F524E}" destId="{98C7710A-59E5-40E7-A33F-F17A0A439399}" srcOrd="3" destOrd="0" presId="urn:microsoft.com/office/officeart/2005/8/layout/hList7#1"/>
    <dgm:cxn modelId="{D764D4E2-F0B7-47BF-BEA2-462F59103AA9}" type="presParOf" srcId="{C0C197DD-3B99-48B1-96E4-5676335F524E}" destId="{781F94AA-035F-469F-9188-2F9036BC3684}" srcOrd="4" destOrd="0" presId="urn:microsoft.com/office/officeart/2005/8/layout/hList7#1"/>
    <dgm:cxn modelId="{622C3C3C-BD99-4589-9D74-C4E3BBD041BD}" type="presParOf" srcId="{781F94AA-035F-469F-9188-2F9036BC3684}" destId="{7D2298EF-94C1-449C-8693-0F94E0515B49}" srcOrd="0" destOrd="0" presId="urn:microsoft.com/office/officeart/2005/8/layout/hList7#1"/>
    <dgm:cxn modelId="{AB353701-8E57-4CB1-B133-2A5B354E20FB}" type="presParOf" srcId="{781F94AA-035F-469F-9188-2F9036BC3684}" destId="{A4282221-73DF-4006-AEC3-71EC5693312B}" srcOrd="1" destOrd="0" presId="urn:microsoft.com/office/officeart/2005/8/layout/hList7#1"/>
    <dgm:cxn modelId="{E9D2EA72-A42D-4EDD-88F1-9720A435531B}" type="presParOf" srcId="{781F94AA-035F-469F-9188-2F9036BC3684}" destId="{D4EEB7EE-9067-4A7F-9493-5B2A8648EB0F}" srcOrd="2" destOrd="0" presId="urn:microsoft.com/office/officeart/2005/8/layout/hList7#1"/>
    <dgm:cxn modelId="{B2ECEE0F-6EA0-4030-BAFB-A4EFDCA2067D}" type="presParOf" srcId="{781F94AA-035F-469F-9188-2F9036BC3684}" destId="{64995F5A-E61B-4BA0-A195-4F46A0D0B543}" srcOrd="3" destOrd="0" presId="urn:microsoft.com/office/officeart/2005/8/layout/hList7#1"/>
    <dgm:cxn modelId="{B0DAB82D-27FD-427C-88DD-BAD324CD2847}" type="presParOf" srcId="{C0C197DD-3B99-48B1-96E4-5676335F524E}" destId="{DBF874CB-9EBD-42CA-BAE5-45CE4B1F9792}" srcOrd="5" destOrd="0" presId="urn:microsoft.com/office/officeart/2005/8/layout/hList7#1"/>
    <dgm:cxn modelId="{AAD201A6-DB61-4EB8-8B48-050CF4CA0981}" type="presParOf" srcId="{C0C197DD-3B99-48B1-96E4-5676335F524E}" destId="{1258D3DB-5745-454E-B3AE-472D95352D2D}" srcOrd="6" destOrd="0" presId="urn:microsoft.com/office/officeart/2005/8/layout/hList7#1"/>
    <dgm:cxn modelId="{6E432C9E-2C3C-4FB4-9571-C039ACF8E069}" type="presParOf" srcId="{1258D3DB-5745-454E-B3AE-472D95352D2D}" destId="{6D680F2A-E880-4A85-8299-6929A70A7297}" srcOrd="0" destOrd="0" presId="urn:microsoft.com/office/officeart/2005/8/layout/hList7#1"/>
    <dgm:cxn modelId="{E148F362-A6CC-4DDF-9D24-D9ACE218CBE1}" type="presParOf" srcId="{1258D3DB-5745-454E-B3AE-472D95352D2D}" destId="{6306B95D-04DE-40E4-A12C-E7F4FBB1F5BD}" srcOrd="1" destOrd="0" presId="urn:microsoft.com/office/officeart/2005/8/layout/hList7#1"/>
    <dgm:cxn modelId="{BD53EB6C-CB1F-410B-8986-AD50A029359A}" type="presParOf" srcId="{1258D3DB-5745-454E-B3AE-472D95352D2D}" destId="{99F7643C-95BA-4CAF-ACE8-BF9712C40263}" srcOrd="2" destOrd="0" presId="urn:microsoft.com/office/officeart/2005/8/layout/hList7#1"/>
    <dgm:cxn modelId="{BAB736FB-8F8C-4057-8DA2-8D979D76C63A}" type="presParOf" srcId="{1258D3DB-5745-454E-B3AE-472D95352D2D}" destId="{6ABA78E9-906D-401F-BF66-AA4EA922D24C}" srcOrd="3" destOrd="0" presId="urn:microsoft.com/office/officeart/2005/8/layout/hList7#1"/>
    <dgm:cxn modelId="{D825D915-826D-457A-9FCC-7D8D64F15F06}" type="presParOf" srcId="{C0C197DD-3B99-48B1-96E4-5676335F524E}" destId="{33D0D2BC-35BC-40AD-8A41-F63F2B3C999A}" srcOrd="7" destOrd="0" presId="urn:microsoft.com/office/officeart/2005/8/layout/hList7#1"/>
    <dgm:cxn modelId="{37991046-9242-4633-9926-4C1617B65A40}" type="presParOf" srcId="{C0C197DD-3B99-48B1-96E4-5676335F524E}" destId="{3CC2B17B-C89E-4B60-96DE-ECB1B582B079}" srcOrd="8" destOrd="0" presId="urn:microsoft.com/office/officeart/2005/8/layout/hList7#1"/>
    <dgm:cxn modelId="{5ED1F983-F9ED-4043-8204-0918C7137038}" type="presParOf" srcId="{3CC2B17B-C89E-4B60-96DE-ECB1B582B079}" destId="{A751B159-666A-4D63-B785-CFBD64C74F76}" srcOrd="0" destOrd="0" presId="urn:microsoft.com/office/officeart/2005/8/layout/hList7#1"/>
    <dgm:cxn modelId="{78417E48-5313-43D2-9D60-577D75EF915F}" type="presParOf" srcId="{3CC2B17B-C89E-4B60-96DE-ECB1B582B079}" destId="{A365A6C2-663F-4DED-83FF-405D3276A784}" srcOrd="1" destOrd="0" presId="urn:microsoft.com/office/officeart/2005/8/layout/hList7#1"/>
    <dgm:cxn modelId="{2C3FF6F5-4B5A-4C7B-A35F-824D0631E587}" type="presParOf" srcId="{3CC2B17B-C89E-4B60-96DE-ECB1B582B079}" destId="{755281C9-52AC-4526-8C32-21A7EBEA0525}" srcOrd="2" destOrd="0" presId="urn:microsoft.com/office/officeart/2005/8/layout/hList7#1"/>
    <dgm:cxn modelId="{1EEDB1B2-9A4F-4E2F-871E-932AAC13CD00}" type="presParOf" srcId="{3CC2B17B-C89E-4B60-96DE-ECB1B582B079}" destId="{7ED48AFE-EBD3-4D41-9D8B-650209F38783}"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23EA1D-BDEA-46F3-B6B0-E14FE87A9554}"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s-ES"/>
        </a:p>
      </dgm:t>
    </dgm:pt>
    <dgm:pt modelId="{D0811398-D235-4CDA-8FB3-D29E1173D98D}">
      <dgm:prSet custT="1"/>
      <dgm:spPr>
        <a:solidFill>
          <a:srgbClr val="000099"/>
        </a:solidFill>
      </dgm:spPr>
      <dgm:t>
        <a:bodyPr/>
        <a:lstStyle/>
        <a:p>
          <a:pPr algn="just" rtl="0"/>
          <a:r>
            <a:rPr lang="es-ES_tradnl" sz="1800" b="1" dirty="0"/>
            <a:t>1. El problema de la vivienda</a:t>
          </a:r>
          <a:endParaRPr lang="es-ES" sz="1800" b="1" dirty="0"/>
        </a:p>
      </dgm:t>
    </dgm:pt>
    <dgm:pt modelId="{9F52021D-BA3E-41B4-BD1B-12D6899CF549}" type="parTrans" cxnId="{A35A83FE-A685-40F4-B835-BFD712902562}">
      <dgm:prSet/>
      <dgm:spPr/>
      <dgm:t>
        <a:bodyPr/>
        <a:lstStyle/>
        <a:p>
          <a:endParaRPr lang="es-ES" sz="1700" b="1"/>
        </a:p>
      </dgm:t>
    </dgm:pt>
    <dgm:pt modelId="{23638683-8B82-4611-95A0-6D015599D980}" type="sibTrans" cxnId="{A35A83FE-A685-40F4-B835-BFD712902562}">
      <dgm:prSet/>
      <dgm:spPr/>
      <dgm:t>
        <a:bodyPr/>
        <a:lstStyle/>
        <a:p>
          <a:endParaRPr lang="es-ES" sz="1700" b="1"/>
        </a:p>
      </dgm:t>
    </dgm:pt>
    <dgm:pt modelId="{8F012359-2B5E-4299-8CFA-0D8969BB3213}">
      <dgm:prSet custT="1"/>
      <dgm:spPr>
        <a:solidFill>
          <a:srgbClr val="000099"/>
        </a:solidFill>
      </dgm:spPr>
      <dgm:t>
        <a:bodyPr/>
        <a:lstStyle/>
        <a:p>
          <a:pPr rtl="0"/>
          <a:r>
            <a:rPr lang="es-ES" sz="1800" b="1" dirty="0"/>
            <a:t>2. El </a:t>
          </a:r>
          <a:r>
            <a:rPr lang="es-ES_tradnl" sz="1800" b="1" dirty="0"/>
            <a:t>no poder decidir libre y responsablemente el número de hijos que se desea</a:t>
          </a:r>
          <a:endParaRPr lang="es-ES" sz="1800" b="1" dirty="0"/>
        </a:p>
      </dgm:t>
    </dgm:pt>
    <dgm:pt modelId="{491E63B1-F202-4AFE-8DD2-CBD3734F5AEA}" type="parTrans" cxnId="{32536040-B30C-41B5-AF10-25ACBC314199}">
      <dgm:prSet/>
      <dgm:spPr/>
      <dgm:t>
        <a:bodyPr/>
        <a:lstStyle/>
        <a:p>
          <a:endParaRPr lang="es-ES" sz="1700" b="1"/>
        </a:p>
      </dgm:t>
    </dgm:pt>
    <dgm:pt modelId="{C20BB1F9-DB0E-4D55-A536-C7E313EC8CAE}" type="sibTrans" cxnId="{32536040-B30C-41B5-AF10-25ACBC314199}">
      <dgm:prSet/>
      <dgm:spPr/>
      <dgm:t>
        <a:bodyPr/>
        <a:lstStyle/>
        <a:p>
          <a:endParaRPr lang="es-ES" sz="1700" b="1"/>
        </a:p>
      </dgm:t>
    </dgm:pt>
    <dgm:pt modelId="{5F325124-65D7-49F8-B2F1-79245324841C}">
      <dgm:prSet custT="1"/>
      <dgm:spPr>
        <a:solidFill>
          <a:srgbClr val="000099"/>
        </a:solidFill>
      </dgm:spPr>
      <dgm:t>
        <a:bodyPr/>
        <a:lstStyle/>
        <a:p>
          <a:pPr rtl="0"/>
          <a:r>
            <a:rPr lang="es-ES" sz="1800" b="1" dirty="0"/>
            <a:t>3. E</a:t>
          </a:r>
          <a:r>
            <a:rPr lang="es-ES_tradnl" sz="1800" b="1" dirty="0"/>
            <a:t>l cuidado y la manutención de los hijos</a:t>
          </a:r>
          <a:r>
            <a:rPr lang="es-ES" sz="1800" b="1" dirty="0"/>
            <a:t> </a:t>
          </a:r>
        </a:p>
      </dgm:t>
    </dgm:pt>
    <dgm:pt modelId="{C427A77C-1261-4BA6-9F4F-949742B0AE5E}" type="parTrans" cxnId="{90D6913F-300B-4B5B-B676-DA249D066261}">
      <dgm:prSet/>
      <dgm:spPr/>
      <dgm:t>
        <a:bodyPr/>
        <a:lstStyle/>
        <a:p>
          <a:endParaRPr lang="es-ES" sz="1700" b="1"/>
        </a:p>
      </dgm:t>
    </dgm:pt>
    <dgm:pt modelId="{2CABEAB7-6D39-483E-A744-06C3B1B1AC38}" type="sibTrans" cxnId="{90D6913F-300B-4B5B-B676-DA249D066261}">
      <dgm:prSet/>
      <dgm:spPr/>
      <dgm:t>
        <a:bodyPr/>
        <a:lstStyle/>
        <a:p>
          <a:endParaRPr lang="es-ES" sz="1700" b="1"/>
        </a:p>
      </dgm:t>
    </dgm:pt>
    <dgm:pt modelId="{8DEBDACD-BFB3-45B1-B84C-158FCFE662C0}">
      <dgm:prSet custT="1"/>
      <dgm:spPr>
        <a:solidFill>
          <a:srgbClr val="000099"/>
        </a:solidFill>
      </dgm:spPr>
      <dgm:t>
        <a:bodyPr/>
        <a:lstStyle/>
        <a:p>
          <a:pPr rtl="0"/>
          <a:r>
            <a:rPr lang="es-ES" sz="1800" b="1" dirty="0"/>
            <a:t>4. Los </a:t>
          </a:r>
          <a:r>
            <a:rPr lang="es-ES_tradnl" sz="1800" b="1" dirty="0"/>
            <a:t>gastos de educación y el derecho de los padres a educar los hijos según sus convicciones</a:t>
          </a:r>
          <a:endParaRPr lang="es-ES" sz="1800" b="1" dirty="0"/>
        </a:p>
      </dgm:t>
    </dgm:pt>
    <dgm:pt modelId="{75354175-66D0-472E-A6C2-9D3D8575AF3D}" type="parTrans" cxnId="{93F99EC2-3B58-4097-AE71-51F0D9EAB54F}">
      <dgm:prSet/>
      <dgm:spPr/>
      <dgm:t>
        <a:bodyPr/>
        <a:lstStyle/>
        <a:p>
          <a:endParaRPr lang="es-ES" sz="1700" b="1"/>
        </a:p>
      </dgm:t>
    </dgm:pt>
    <dgm:pt modelId="{D9FEF13E-261C-4EF4-96AE-E89725D6AFD8}" type="sibTrans" cxnId="{93F99EC2-3B58-4097-AE71-51F0D9EAB54F}">
      <dgm:prSet/>
      <dgm:spPr/>
      <dgm:t>
        <a:bodyPr/>
        <a:lstStyle/>
        <a:p>
          <a:endParaRPr lang="es-ES" sz="1700" b="1"/>
        </a:p>
      </dgm:t>
    </dgm:pt>
    <dgm:pt modelId="{DD402859-1005-4631-9E52-26A402C9EB55}">
      <dgm:prSet custT="1"/>
      <dgm:spPr>
        <a:solidFill>
          <a:srgbClr val="000099"/>
        </a:solidFill>
      </dgm:spPr>
      <dgm:t>
        <a:bodyPr/>
        <a:lstStyle/>
        <a:p>
          <a:pPr rtl="0"/>
          <a:r>
            <a:rPr lang="es-ES" sz="1800" b="1" dirty="0"/>
            <a:t>5. La </a:t>
          </a:r>
          <a:r>
            <a:rPr lang="es-ES_tradnl" sz="1800" b="1" dirty="0"/>
            <a:t>conciliación de la vida laboral y familiar </a:t>
          </a:r>
          <a:endParaRPr lang="es-ES" sz="1800" b="1" dirty="0"/>
        </a:p>
      </dgm:t>
    </dgm:pt>
    <dgm:pt modelId="{CECC6220-0EF5-4BDB-B028-54785DDBFA48}" type="parTrans" cxnId="{4234FDCA-DE21-4688-9B83-AAF79454C67C}">
      <dgm:prSet/>
      <dgm:spPr/>
      <dgm:t>
        <a:bodyPr/>
        <a:lstStyle/>
        <a:p>
          <a:endParaRPr lang="es-ES" sz="1700" b="1"/>
        </a:p>
      </dgm:t>
    </dgm:pt>
    <dgm:pt modelId="{23014F65-39CC-4AB3-9CCC-BD68516F9797}" type="sibTrans" cxnId="{4234FDCA-DE21-4688-9B83-AAF79454C67C}">
      <dgm:prSet/>
      <dgm:spPr/>
      <dgm:t>
        <a:bodyPr/>
        <a:lstStyle/>
        <a:p>
          <a:endParaRPr lang="es-ES" sz="1700" b="1"/>
        </a:p>
      </dgm:t>
    </dgm:pt>
    <dgm:pt modelId="{5A7B1001-6DBA-4FAC-990A-D97A48D0BEE9}">
      <dgm:prSet custT="1"/>
      <dgm:spPr>
        <a:solidFill>
          <a:srgbClr val="000099"/>
        </a:solidFill>
      </dgm:spPr>
      <dgm:t>
        <a:bodyPr/>
        <a:lstStyle/>
        <a:p>
          <a:pPr rtl="0"/>
          <a:r>
            <a:rPr lang="es-ES" sz="1800" b="1" dirty="0"/>
            <a:t>6. La </a:t>
          </a:r>
          <a:r>
            <a:rPr lang="es-ES_tradnl" sz="1800" b="1" dirty="0"/>
            <a:t>estabilidad conyugal</a:t>
          </a:r>
          <a:r>
            <a:rPr lang="es-ES" sz="1800" b="1" dirty="0"/>
            <a:t> </a:t>
          </a:r>
        </a:p>
      </dgm:t>
    </dgm:pt>
    <dgm:pt modelId="{31FDED3B-BC5D-4CEF-8922-18A50F7EC98F}" type="parTrans" cxnId="{0B447C1A-0E0C-4396-8F4B-8DD088083F86}">
      <dgm:prSet/>
      <dgm:spPr/>
      <dgm:t>
        <a:bodyPr/>
        <a:lstStyle/>
        <a:p>
          <a:endParaRPr lang="es-ES" sz="1700" b="1"/>
        </a:p>
      </dgm:t>
    </dgm:pt>
    <dgm:pt modelId="{037901DE-E8DA-4449-BF7D-F990F4ABBE0B}" type="sibTrans" cxnId="{0B447C1A-0E0C-4396-8F4B-8DD088083F86}">
      <dgm:prSet/>
      <dgm:spPr/>
      <dgm:t>
        <a:bodyPr/>
        <a:lstStyle/>
        <a:p>
          <a:endParaRPr lang="es-ES" sz="1700" b="1"/>
        </a:p>
      </dgm:t>
    </dgm:pt>
    <dgm:pt modelId="{924351F5-8FEF-4802-B9C6-ABB036F18BB4}">
      <dgm:prSet custT="1"/>
      <dgm:spPr>
        <a:solidFill>
          <a:srgbClr val="000099"/>
        </a:solidFill>
      </dgm:spPr>
      <dgm:t>
        <a:bodyPr/>
        <a:lstStyle/>
        <a:p>
          <a:pPr rtl="0"/>
          <a:r>
            <a:rPr lang="es-ES" sz="1800" b="1" dirty="0"/>
            <a:t>7. El reconocimiento de la familia como sujeto económico y su protección.</a:t>
          </a:r>
        </a:p>
      </dgm:t>
    </dgm:pt>
    <dgm:pt modelId="{65AB55EC-D8AE-4A75-B810-277BBA4AEFDD}" type="parTrans" cxnId="{8A65DE59-192A-4448-B103-F31EB4EA056F}">
      <dgm:prSet/>
      <dgm:spPr/>
      <dgm:t>
        <a:bodyPr/>
        <a:lstStyle/>
        <a:p>
          <a:endParaRPr lang="es-ES"/>
        </a:p>
      </dgm:t>
    </dgm:pt>
    <dgm:pt modelId="{AFDFA1D1-9386-4896-BD8C-069956B92B03}" type="sibTrans" cxnId="{8A65DE59-192A-4448-B103-F31EB4EA056F}">
      <dgm:prSet/>
      <dgm:spPr/>
      <dgm:t>
        <a:bodyPr/>
        <a:lstStyle/>
        <a:p>
          <a:endParaRPr lang="es-ES"/>
        </a:p>
      </dgm:t>
    </dgm:pt>
    <dgm:pt modelId="{14617554-E13C-4A53-A246-A7367E366FA6}" type="pres">
      <dgm:prSet presAssocID="{6423EA1D-BDEA-46F3-B6B0-E14FE87A9554}" presName="linear" presStyleCnt="0">
        <dgm:presLayoutVars>
          <dgm:animLvl val="lvl"/>
          <dgm:resizeHandles val="exact"/>
        </dgm:presLayoutVars>
      </dgm:prSet>
      <dgm:spPr/>
      <dgm:t>
        <a:bodyPr/>
        <a:lstStyle/>
        <a:p>
          <a:endParaRPr lang="es-ES"/>
        </a:p>
      </dgm:t>
    </dgm:pt>
    <dgm:pt modelId="{09EFE3D3-D26D-431C-B33E-7CD58317ABF1}" type="pres">
      <dgm:prSet presAssocID="{D0811398-D235-4CDA-8FB3-D29E1173D98D}" presName="parentText" presStyleLbl="node1" presStyleIdx="0" presStyleCnt="7" custScaleY="50538" custLinFactY="-34231" custLinFactNeighborY="-100000">
        <dgm:presLayoutVars>
          <dgm:chMax val="0"/>
          <dgm:bulletEnabled val="1"/>
        </dgm:presLayoutVars>
      </dgm:prSet>
      <dgm:spPr/>
      <dgm:t>
        <a:bodyPr/>
        <a:lstStyle/>
        <a:p>
          <a:endParaRPr lang="es-ES"/>
        </a:p>
      </dgm:t>
    </dgm:pt>
    <dgm:pt modelId="{D4AFE7A8-B7F1-4820-9476-6733193BD5AB}" type="pres">
      <dgm:prSet presAssocID="{23638683-8B82-4611-95A0-6D015599D980}" presName="spacer" presStyleCnt="0"/>
      <dgm:spPr/>
    </dgm:pt>
    <dgm:pt modelId="{FCAD5F1A-7109-44D0-A790-01A77DF44784}" type="pres">
      <dgm:prSet presAssocID="{8F012359-2B5E-4299-8CFA-0D8969BB3213}" presName="parentText" presStyleLbl="node1" presStyleIdx="1" presStyleCnt="7" custScaleY="56278" custLinFactNeighborY="-67255">
        <dgm:presLayoutVars>
          <dgm:chMax val="0"/>
          <dgm:bulletEnabled val="1"/>
        </dgm:presLayoutVars>
      </dgm:prSet>
      <dgm:spPr/>
      <dgm:t>
        <a:bodyPr/>
        <a:lstStyle/>
        <a:p>
          <a:endParaRPr lang="es-ES"/>
        </a:p>
      </dgm:t>
    </dgm:pt>
    <dgm:pt modelId="{21DBA9D0-AB65-42BB-9974-634BDC5DF0DC}" type="pres">
      <dgm:prSet presAssocID="{C20BB1F9-DB0E-4D55-A536-C7E313EC8CAE}" presName="spacer" presStyleCnt="0"/>
      <dgm:spPr/>
    </dgm:pt>
    <dgm:pt modelId="{0CC38C74-55E7-4F74-9939-E304D09C9AAE}" type="pres">
      <dgm:prSet presAssocID="{5F325124-65D7-49F8-B2F1-79245324841C}" presName="parentText" presStyleLbl="node1" presStyleIdx="2" presStyleCnt="7" custScaleY="57569" custLinFactY="-934" custLinFactNeighborY="-100000">
        <dgm:presLayoutVars>
          <dgm:chMax val="0"/>
          <dgm:bulletEnabled val="1"/>
        </dgm:presLayoutVars>
      </dgm:prSet>
      <dgm:spPr/>
      <dgm:t>
        <a:bodyPr/>
        <a:lstStyle/>
        <a:p>
          <a:endParaRPr lang="es-ES"/>
        </a:p>
      </dgm:t>
    </dgm:pt>
    <dgm:pt modelId="{EA09FB16-20FC-4268-97F4-4559BD8CC010}" type="pres">
      <dgm:prSet presAssocID="{2CABEAB7-6D39-483E-A744-06C3B1B1AC38}" presName="spacer" presStyleCnt="0"/>
      <dgm:spPr/>
    </dgm:pt>
    <dgm:pt modelId="{6FC55246-0C75-446B-AA7B-467C22371743}" type="pres">
      <dgm:prSet presAssocID="{8DEBDACD-BFB3-45B1-B84C-158FCFE662C0}" presName="parentText" presStyleLbl="node1" presStyleIdx="3" presStyleCnt="7" custScaleY="75231" custLinFactY="-947" custLinFactNeighborY="-100000">
        <dgm:presLayoutVars>
          <dgm:chMax val="0"/>
          <dgm:bulletEnabled val="1"/>
        </dgm:presLayoutVars>
      </dgm:prSet>
      <dgm:spPr/>
      <dgm:t>
        <a:bodyPr/>
        <a:lstStyle/>
        <a:p>
          <a:endParaRPr lang="es-ES"/>
        </a:p>
      </dgm:t>
    </dgm:pt>
    <dgm:pt modelId="{470EDC2B-2C79-4364-8C1B-4DAE15224A61}" type="pres">
      <dgm:prSet presAssocID="{D9FEF13E-261C-4EF4-96AE-E89725D6AFD8}" presName="spacer" presStyleCnt="0"/>
      <dgm:spPr/>
    </dgm:pt>
    <dgm:pt modelId="{35BD63A4-BB67-43C7-A5EB-BAB81A8EDB08}" type="pres">
      <dgm:prSet presAssocID="{DD402859-1005-4631-9E52-26A402C9EB55}" presName="parentText" presStyleLbl="node1" presStyleIdx="4" presStyleCnt="7" custScaleY="56410" custLinFactY="-960" custLinFactNeighborY="-100000">
        <dgm:presLayoutVars>
          <dgm:chMax val="0"/>
          <dgm:bulletEnabled val="1"/>
        </dgm:presLayoutVars>
      </dgm:prSet>
      <dgm:spPr/>
      <dgm:t>
        <a:bodyPr/>
        <a:lstStyle/>
        <a:p>
          <a:endParaRPr lang="es-ES"/>
        </a:p>
      </dgm:t>
    </dgm:pt>
    <dgm:pt modelId="{AE93D602-A249-4845-8D82-9BF58B1404F8}" type="pres">
      <dgm:prSet presAssocID="{23014F65-39CC-4AB3-9CCC-BD68516F9797}" presName="spacer" presStyleCnt="0"/>
      <dgm:spPr/>
    </dgm:pt>
    <dgm:pt modelId="{DB148A43-2AF5-48A4-BC43-B450CE0AA145}" type="pres">
      <dgm:prSet presAssocID="{5A7B1001-6DBA-4FAC-990A-D97A48D0BEE9}" presName="parentText" presStyleLbl="node1" presStyleIdx="5" presStyleCnt="7" custScaleY="54020" custLinFactY="-974" custLinFactNeighborY="-100000">
        <dgm:presLayoutVars>
          <dgm:chMax val="0"/>
          <dgm:bulletEnabled val="1"/>
        </dgm:presLayoutVars>
      </dgm:prSet>
      <dgm:spPr/>
      <dgm:t>
        <a:bodyPr/>
        <a:lstStyle/>
        <a:p>
          <a:endParaRPr lang="es-ES"/>
        </a:p>
      </dgm:t>
    </dgm:pt>
    <dgm:pt modelId="{BE4CFD0A-9A88-41A7-97F6-137B847086F0}" type="pres">
      <dgm:prSet presAssocID="{037901DE-E8DA-4449-BF7D-F990F4ABBE0B}" presName="spacer" presStyleCnt="0"/>
      <dgm:spPr/>
    </dgm:pt>
    <dgm:pt modelId="{7D8202D0-06A4-4CC5-9069-DB87E09AA029}" type="pres">
      <dgm:prSet presAssocID="{924351F5-8FEF-4802-B9C6-ABB036F18BB4}" presName="parentText" presStyleLbl="node1" presStyleIdx="6" presStyleCnt="7" custScaleY="54020" custLinFactY="-974" custLinFactNeighborY="-100000">
        <dgm:presLayoutVars>
          <dgm:chMax val="0"/>
          <dgm:bulletEnabled val="1"/>
        </dgm:presLayoutVars>
      </dgm:prSet>
      <dgm:spPr/>
      <dgm:t>
        <a:bodyPr/>
        <a:lstStyle/>
        <a:p>
          <a:endParaRPr lang="es-ES"/>
        </a:p>
      </dgm:t>
    </dgm:pt>
  </dgm:ptLst>
  <dgm:cxnLst>
    <dgm:cxn modelId="{32536040-B30C-41B5-AF10-25ACBC314199}" srcId="{6423EA1D-BDEA-46F3-B6B0-E14FE87A9554}" destId="{8F012359-2B5E-4299-8CFA-0D8969BB3213}" srcOrd="1" destOrd="0" parTransId="{491E63B1-F202-4AFE-8DD2-CBD3734F5AEA}" sibTransId="{C20BB1F9-DB0E-4D55-A536-C7E313EC8CAE}"/>
    <dgm:cxn modelId="{0B447C1A-0E0C-4396-8F4B-8DD088083F86}" srcId="{6423EA1D-BDEA-46F3-B6B0-E14FE87A9554}" destId="{5A7B1001-6DBA-4FAC-990A-D97A48D0BEE9}" srcOrd="5" destOrd="0" parTransId="{31FDED3B-BC5D-4CEF-8922-18A50F7EC98F}" sibTransId="{037901DE-E8DA-4449-BF7D-F990F4ABBE0B}"/>
    <dgm:cxn modelId="{A35A83FE-A685-40F4-B835-BFD712902562}" srcId="{6423EA1D-BDEA-46F3-B6B0-E14FE87A9554}" destId="{D0811398-D235-4CDA-8FB3-D29E1173D98D}" srcOrd="0" destOrd="0" parTransId="{9F52021D-BA3E-41B4-BD1B-12D6899CF549}" sibTransId="{23638683-8B82-4611-95A0-6D015599D980}"/>
    <dgm:cxn modelId="{9460E8B9-EA03-4FA9-9124-C5EA4AEEF9C6}" type="presOf" srcId="{8F012359-2B5E-4299-8CFA-0D8969BB3213}" destId="{FCAD5F1A-7109-44D0-A790-01A77DF44784}" srcOrd="0" destOrd="0" presId="urn:microsoft.com/office/officeart/2005/8/layout/vList2"/>
    <dgm:cxn modelId="{8A65DE59-192A-4448-B103-F31EB4EA056F}" srcId="{6423EA1D-BDEA-46F3-B6B0-E14FE87A9554}" destId="{924351F5-8FEF-4802-B9C6-ABB036F18BB4}" srcOrd="6" destOrd="0" parTransId="{65AB55EC-D8AE-4A75-B810-277BBA4AEFDD}" sibTransId="{AFDFA1D1-9386-4896-BD8C-069956B92B03}"/>
    <dgm:cxn modelId="{7E2848EA-B927-4CC7-B1E0-E93153005216}" type="presOf" srcId="{924351F5-8FEF-4802-B9C6-ABB036F18BB4}" destId="{7D8202D0-06A4-4CC5-9069-DB87E09AA029}" srcOrd="0" destOrd="0" presId="urn:microsoft.com/office/officeart/2005/8/layout/vList2"/>
    <dgm:cxn modelId="{15C51948-D35C-4E49-987E-0F9091FFA5B7}" type="presOf" srcId="{5F325124-65D7-49F8-B2F1-79245324841C}" destId="{0CC38C74-55E7-4F74-9939-E304D09C9AAE}" srcOrd="0" destOrd="0" presId="urn:microsoft.com/office/officeart/2005/8/layout/vList2"/>
    <dgm:cxn modelId="{347182D4-5A39-4550-A5E7-937566DCE388}" type="presOf" srcId="{8DEBDACD-BFB3-45B1-B84C-158FCFE662C0}" destId="{6FC55246-0C75-446B-AA7B-467C22371743}" srcOrd="0" destOrd="0" presId="urn:microsoft.com/office/officeart/2005/8/layout/vList2"/>
    <dgm:cxn modelId="{93F99EC2-3B58-4097-AE71-51F0D9EAB54F}" srcId="{6423EA1D-BDEA-46F3-B6B0-E14FE87A9554}" destId="{8DEBDACD-BFB3-45B1-B84C-158FCFE662C0}" srcOrd="3" destOrd="0" parTransId="{75354175-66D0-472E-A6C2-9D3D8575AF3D}" sibTransId="{D9FEF13E-261C-4EF4-96AE-E89725D6AFD8}"/>
    <dgm:cxn modelId="{95C8CA8A-3252-43DD-B562-BB23F991700A}" type="presOf" srcId="{5A7B1001-6DBA-4FAC-990A-D97A48D0BEE9}" destId="{DB148A43-2AF5-48A4-BC43-B450CE0AA145}" srcOrd="0" destOrd="0" presId="urn:microsoft.com/office/officeart/2005/8/layout/vList2"/>
    <dgm:cxn modelId="{4234FDCA-DE21-4688-9B83-AAF79454C67C}" srcId="{6423EA1D-BDEA-46F3-B6B0-E14FE87A9554}" destId="{DD402859-1005-4631-9E52-26A402C9EB55}" srcOrd="4" destOrd="0" parTransId="{CECC6220-0EF5-4BDB-B028-54785DDBFA48}" sibTransId="{23014F65-39CC-4AB3-9CCC-BD68516F9797}"/>
    <dgm:cxn modelId="{1E788C8E-FF19-465A-8B90-05C813F15DFD}" type="presOf" srcId="{DD402859-1005-4631-9E52-26A402C9EB55}" destId="{35BD63A4-BB67-43C7-A5EB-BAB81A8EDB08}" srcOrd="0" destOrd="0" presId="urn:microsoft.com/office/officeart/2005/8/layout/vList2"/>
    <dgm:cxn modelId="{F8D433C3-190E-49ED-A6B5-58305272866C}" type="presOf" srcId="{6423EA1D-BDEA-46F3-B6B0-E14FE87A9554}" destId="{14617554-E13C-4A53-A246-A7367E366FA6}" srcOrd="0" destOrd="0" presId="urn:microsoft.com/office/officeart/2005/8/layout/vList2"/>
    <dgm:cxn modelId="{8F94F2C7-3048-42D5-81D2-FBC688546700}" type="presOf" srcId="{D0811398-D235-4CDA-8FB3-D29E1173D98D}" destId="{09EFE3D3-D26D-431C-B33E-7CD58317ABF1}" srcOrd="0" destOrd="0" presId="urn:microsoft.com/office/officeart/2005/8/layout/vList2"/>
    <dgm:cxn modelId="{90D6913F-300B-4B5B-B676-DA249D066261}" srcId="{6423EA1D-BDEA-46F3-B6B0-E14FE87A9554}" destId="{5F325124-65D7-49F8-B2F1-79245324841C}" srcOrd="2" destOrd="0" parTransId="{C427A77C-1261-4BA6-9F4F-949742B0AE5E}" sibTransId="{2CABEAB7-6D39-483E-A744-06C3B1B1AC38}"/>
    <dgm:cxn modelId="{D5B2A710-BF43-40BF-9272-04D5CD998FC6}" type="presParOf" srcId="{14617554-E13C-4A53-A246-A7367E366FA6}" destId="{09EFE3D3-D26D-431C-B33E-7CD58317ABF1}" srcOrd="0" destOrd="0" presId="urn:microsoft.com/office/officeart/2005/8/layout/vList2"/>
    <dgm:cxn modelId="{58EC9AD1-2338-4085-B8F2-489AAC0319B4}" type="presParOf" srcId="{14617554-E13C-4A53-A246-A7367E366FA6}" destId="{D4AFE7A8-B7F1-4820-9476-6733193BD5AB}" srcOrd="1" destOrd="0" presId="urn:microsoft.com/office/officeart/2005/8/layout/vList2"/>
    <dgm:cxn modelId="{A5D1938D-EF98-4AD5-8138-D67CE28B84AE}" type="presParOf" srcId="{14617554-E13C-4A53-A246-A7367E366FA6}" destId="{FCAD5F1A-7109-44D0-A790-01A77DF44784}" srcOrd="2" destOrd="0" presId="urn:microsoft.com/office/officeart/2005/8/layout/vList2"/>
    <dgm:cxn modelId="{FB00716B-6CB9-40E8-894B-8F9C841F34D0}" type="presParOf" srcId="{14617554-E13C-4A53-A246-A7367E366FA6}" destId="{21DBA9D0-AB65-42BB-9974-634BDC5DF0DC}" srcOrd="3" destOrd="0" presId="urn:microsoft.com/office/officeart/2005/8/layout/vList2"/>
    <dgm:cxn modelId="{A117DC10-57DD-45A5-9780-B1ED2FFEDBA8}" type="presParOf" srcId="{14617554-E13C-4A53-A246-A7367E366FA6}" destId="{0CC38C74-55E7-4F74-9939-E304D09C9AAE}" srcOrd="4" destOrd="0" presId="urn:microsoft.com/office/officeart/2005/8/layout/vList2"/>
    <dgm:cxn modelId="{C986D05A-6AE3-4C15-A783-6DA6050B56BA}" type="presParOf" srcId="{14617554-E13C-4A53-A246-A7367E366FA6}" destId="{EA09FB16-20FC-4268-97F4-4559BD8CC010}" srcOrd="5" destOrd="0" presId="urn:microsoft.com/office/officeart/2005/8/layout/vList2"/>
    <dgm:cxn modelId="{0FC79C24-E921-4A36-8F86-2AFA9C6C986D}" type="presParOf" srcId="{14617554-E13C-4A53-A246-A7367E366FA6}" destId="{6FC55246-0C75-446B-AA7B-467C22371743}" srcOrd="6" destOrd="0" presId="urn:microsoft.com/office/officeart/2005/8/layout/vList2"/>
    <dgm:cxn modelId="{072BB336-4DD7-4982-AA30-5550F167CBFC}" type="presParOf" srcId="{14617554-E13C-4A53-A246-A7367E366FA6}" destId="{470EDC2B-2C79-4364-8C1B-4DAE15224A61}" srcOrd="7" destOrd="0" presId="urn:microsoft.com/office/officeart/2005/8/layout/vList2"/>
    <dgm:cxn modelId="{E9086F01-D012-4E57-9FF5-4AA761399525}" type="presParOf" srcId="{14617554-E13C-4A53-A246-A7367E366FA6}" destId="{35BD63A4-BB67-43C7-A5EB-BAB81A8EDB08}" srcOrd="8" destOrd="0" presId="urn:microsoft.com/office/officeart/2005/8/layout/vList2"/>
    <dgm:cxn modelId="{F1104382-EDC1-45DF-9F45-B50DB12B8689}" type="presParOf" srcId="{14617554-E13C-4A53-A246-A7367E366FA6}" destId="{AE93D602-A249-4845-8D82-9BF58B1404F8}" srcOrd="9" destOrd="0" presId="urn:microsoft.com/office/officeart/2005/8/layout/vList2"/>
    <dgm:cxn modelId="{1B90398F-0D96-4231-AE22-71156DD578CD}" type="presParOf" srcId="{14617554-E13C-4A53-A246-A7367E366FA6}" destId="{DB148A43-2AF5-48A4-BC43-B450CE0AA145}" srcOrd="10" destOrd="0" presId="urn:microsoft.com/office/officeart/2005/8/layout/vList2"/>
    <dgm:cxn modelId="{8A3E62B1-8981-452A-AB74-FF1D8CF10F0D}" type="presParOf" srcId="{14617554-E13C-4A53-A246-A7367E366FA6}" destId="{BE4CFD0A-9A88-41A7-97F6-137B847086F0}" srcOrd="11" destOrd="0" presId="urn:microsoft.com/office/officeart/2005/8/layout/vList2"/>
    <dgm:cxn modelId="{1FD1C225-3EFE-423F-8BE0-C83DC476510E}" type="presParOf" srcId="{14617554-E13C-4A53-A246-A7367E366FA6}" destId="{7D8202D0-06A4-4CC5-9069-DB87E09AA02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FFFAA8-CB7F-4D80-A1DC-DD58238F4E6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A72980FF-7BE1-4F2E-BCA6-CC015D93B9BC}">
      <dgm:prSet phldrT="[Texto]"/>
      <dgm:spPr>
        <a:solidFill>
          <a:srgbClr val="000099"/>
        </a:solidFill>
      </dgm:spPr>
      <dgm:t>
        <a:bodyPr/>
        <a:lstStyle/>
        <a:p>
          <a:r>
            <a:rPr lang="es-ES" b="1" dirty="0"/>
            <a:t>Institucionales</a:t>
          </a:r>
        </a:p>
      </dgm:t>
    </dgm:pt>
    <dgm:pt modelId="{F073516B-DCF9-4BA9-88A4-EA145751520B}" type="parTrans" cxnId="{B7C221AF-5750-4457-A562-40EFA3820DC5}">
      <dgm:prSet/>
      <dgm:spPr/>
      <dgm:t>
        <a:bodyPr/>
        <a:lstStyle/>
        <a:p>
          <a:endParaRPr lang="es-ES"/>
        </a:p>
      </dgm:t>
    </dgm:pt>
    <dgm:pt modelId="{5952A477-32E1-468E-856C-A29E8CFF5F71}" type="sibTrans" cxnId="{B7C221AF-5750-4457-A562-40EFA3820DC5}">
      <dgm:prSet/>
      <dgm:spPr/>
      <dgm:t>
        <a:bodyPr/>
        <a:lstStyle/>
        <a:p>
          <a:endParaRPr lang="es-ES"/>
        </a:p>
      </dgm:t>
    </dgm:pt>
    <dgm:pt modelId="{EB668C54-A425-4E5A-A9E7-BDB07386D6A4}">
      <dgm:prSet phldrT="[Texto]"/>
      <dgm:spPr>
        <a:solidFill>
          <a:srgbClr val="000099"/>
        </a:solidFill>
      </dgm:spPr>
      <dgm:t>
        <a:bodyPr/>
        <a:lstStyle/>
        <a:p>
          <a:r>
            <a:rPr lang="es-ES" b="1" dirty="0"/>
            <a:t>Protección Familiar (I): </a:t>
          </a:r>
          <a:r>
            <a:rPr lang="es-ES" b="1" dirty="0" smtClean="0"/>
            <a:t>Protección social</a:t>
          </a:r>
          <a:endParaRPr lang="es-ES" b="1" dirty="0"/>
        </a:p>
      </dgm:t>
    </dgm:pt>
    <dgm:pt modelId="{13FB7DA4-97E9-4C0A-86E7-D7F8C8F4B16D}" type="parTrans" cxnId="{255F6D86-5477-4CB4-8D1F-B19B98DEE910}">
      <dgm:prSet/>
      <dgm:spPr/>
      <dgm:t>
        <a:bodyPr/>
        <a:lstStyle/>
        <a:p>
          <a:endParaRPr lang="es-ES"/>
        </a:p>
      </dgm:t>
    </dgm:pt>
    <dgm:pt modelId="{7A0E2EA9-105C-40F0-B3EC-6F8CFFCCF92E}" type="sibTrans" cxnId="{255F6D86-5477-4CB4-8D1F-B19B98DEE910}">
      <dgm:prSet/>
      <dgm:spPr/>
      <dgm:t>
        <a:bodyPr/>
        <a:lstStyle/>
        <a:p>
          <a:endParaRPr lang="es-ES"/>
        </a:p>
      </dgm:t>
    </dgm:pt>
    <dgm:pt modelId="{73033310-CB60-4850-AF99-2DF7BF139DF0}">
      <dgm:prSet phldrT="[Texto]"/>
      <dgm:spPr>
        <a:solidFill>
          <a:srgbClr val="000099"/>
        </a:solidFill>
      </dgm:spPr>
      <dgm:t>
        <a:bodyPr/>
        <a:lstStyle/>
        <a:p>
          <a:r>
            <a:rPr lang="es-ES" b="1" dirty="0"/>
            <a:t>Apoyo a la maternidad</a:t>
          </a:r>
        </a:p>
      </dgm:t>
    </dgm:pt>
    <dgm:pt modelId="{0DA441F6-026A-4485-A3A8-46CD5E6978F7}" type="parTrans" cxnId="{EAB0EDE6-9133-43A3-94BC-A61AF1ABB584}">
      <dgm:prSet/>
      <dgm:spPr/>
      <dgm:t>
        <a:bodyPr/>
        <a:lstStyle/>
        <a:p>
          <a:endParaRPr lang="es-ES"/>
        </a:p>
      </dgm:t>
    </dgm:pt>
    <dgm:pt modelId="{202C1D2A-E39D-499E-84BE-C8D9076B22BD}" type="sibTrans" cxnId="{EAB0EDE6-9133-43A3-94BC-A61AF1ABB584}">
      <dgm:prSet/>
      <dgm:spPr/>
      <dgm:t>
        <a:bodyPr/>
        <a:lstStyle/>
        <a:p>
          <a:endParaRPr lang="es-ES"/>
        </a:p>
      </dgm:t>
    </dgm:pt>
    <dgm:pt modelId="{5C857066-6660-4D8B-850B-04AC7CEAB530}">
      <dgm:prSet phldrT="[Texto]"/>
      <dgm:spPr>
        <a:solidFill>
          <a:srgbClr val="000099"/>
        </a:solidFill>
      </dgm:spPr>
      <dgm:t>
        <a:bodyPr/>
        <a:lstStyle/>
        <a:p>
          <a:r>
            <a:rPr lang="es-ES" b="1" dirty="0"/>
            <a:t>Apoyo ante las crisis familiares</a:t>
          </a:r>
        </a:p>
      </dgm:t>
    </dgm:pt>
    <dgm:pt modelId="{EE389724-F003-43C4-A652-A65447D8663C}" type="parTrans" cxnId="{E0CB3B1D-6127-4562-BC53-DC78CB32E846}">
      <dgm:prSet/>
      <dgm:spPr/>
      <dgm:t>
        <a:bodyPr/>
        <a:lstStyle/>
        <a:p>
          <a:endParaRPr lang="es-ES"/>
        </a:p>
      </dgm:t>
    </dgm:pt>
    <dgm:pt modelId="{4E0295C5-7E08-4E6E-9B71-0896F1F71E70}" type="sibTrans" cxnId="{E0CB3B1D-6127-4562-BC53-DC78CB32E846}">
      <dgm:prSet/>
      <dgm:spPr/>
      <dgm:t>
        <a:bodyPr/>
        <a:lstStyle/>
        <a:p>
          <a:endParaRPr lang="es-ES"/>
        </a:p>
      </dgm:t>
    </dgm:pt>
    <dgm:pt modelId="{1F89D8A3-B7DD-442C-AA37-64FEB013ABC6}">
      <dgm:prSet phldrT="[Texto]"/>
      <dgm:spPr>
        <a:solidFill>
          <a:srgbClr val="000099"/>
        </a:solidFill>
      </dgm:spPr>
      <dgm:t>
        <a:bodyPr/>
        <a:lstStyle/>
        <a:p>
          <a:r>
            <a:rPr lang="es-ES" b="1" dirty="0"/>
            <a:t>Protección Familiar (II): Conciliación</a:t>
          </a:r>
        </a:p>
      </dgm:t>
    </dgm:pt>
    <dgm:pt modelId="{D3454B0A-4AF5-4C03-8F66-98B223246718}" type="parTrans" cxnId="{825C7798-DCE8-4873-8C04-8301DC072E31}">
      <dgm:prSet/>
      <dgm:spPr/>
      <dgm:t>
        <a:bodyPr/>
        <a:lstStyle/>
        <a:p>
          <a:endParaRPr lang="es-ES"/>
        </a:p>
      </dgm:t>
    </dgm:pt>
    <dgm:pt modelId="{2334106E-023E-4A22-91AD-126F8B128E72}" type="sibTrans" cxnId="{825C7798-DCE8-4873-8C04-8301DC072E31}">
      <dgm:prSet/>
      <dgm:spPr/>
      <dgm:t>
        <a:bodyPr/>
        <a:lstStyle/>
        <a:p>
          <a:endParaRPr lang="es-ES"/>
        </a:p>
      </dgm:t>
    </dgm:pt>
    <dgm:pt modelId="{01B0587F-4B3B-439C-A819-13B4E61EC258}">
      <dgm:prSet phldrT="[Texto]"/>
      <dgm:spPr>
        <a:solidFill>
          <a:srgbClr val="000099"/>
        </a:solidFill>
      </dgm:spPr>
      <dgm:t>
        <a:bodyPr/>
        <a:lstStyle/>
        <a:p>
          <a:r>
            <a:rPr lang="es-ES" b="1" dirty="0"/>
            <a:t>Política de Vivienda</a:t>
          </a:r>
        </a:p>
      </dgm:t>
    </dgm:pt>
    <dgm:pt modelId="{D05EF87D-C88F-4BB2-B8DA-DD906A838912}" type="parTrans" cxnId="{32AB0139-C954-4CEF-8E29-393B9920EEA5}">
      <dgm:prSet/>
      <dgm:spPr/>
      <dgm:t>
        <a:bodyPr/>
        <a:lstStyle/>
        <a:p>
          <a:endParaRPr lang="es-ES"/>
        </a:p>
      </dgm:t>
    </dgm:pt>
    <dgm:pt modelId="{DEE8C7C1-5CF6-42B8-A106-3C332D84A008}" type="sibTrans" cxnId="{32AB0139-C954-4CEF-8E29-393B9920EEA5}">
      <dgm:prSet/>
      <dgm:spPr/>
      <dgm:t>
        <a:bodyPr/>
        <a:lstStyle/>
        <a:p>
          <a:endParaRPr lang="es-ES"/>
        </a:p>
      </dgm:t>
    </dgm:pt>
    <dgm:pt modelId="{1B08E961-C95C-4281-8F39-1633CFADDF66}">
      <dgm:prSet phldrT="[Texto]"/>
      <dgm:spPr>
        <a:solidFill>
          <a:srgbClr val="000099"/>
        </a:solidFill>
      </dgm:spPr>
      <dgm:t>
        <a:bodyPr/>
        <a:lstStyle/>
        <a:p>
          <a:r>
            <a:rPr lang="es-ES" b="1" dirty="0"/>
            <a:t>Protección Familiar (III): Fiscalidad</a:t>
          </a:r>
        </a:p>
      </dgm:t>
    </dgm:pt>
    <dgm:pt modelId="{E358A816-ECBF-4411-8383-344F0FE35BF5}" type="parTrans" cxnId="{BFF8FA47-59C9-4689-8826-B317F33EC5D5}">
      <dgm:prSet/>
      <dgm:spPr/>
      <dgm:t>
        <a:bodyPr/>
        <a:lstStyle/>
        <a:p>
          <a:endParaRPr lang="es-ES"/>
        </a:p>
      </dgm:t>
    </dgm:pt>
    <dgm:pt modelId="{CD991D54-2E6A-4F13-8D1C-D7310D09600B}" type="sibTrans" cxnId="{BFF8FA47-59C9-4689-8826-B317F33EC5D5}">
      <dgm:prSet/>
      <dgm:spPr/>
      <dgm:t>
        <a:bodyPr/>
        <a:lstStyle/>
        <a:p>
          <a:endParaRPr lang="es-ES"/>
        </a:p>
      </dgm:t>
    </dgm:pt>
    <dgm:pt modelId="{1F5557A4-4317-4D2E-B6C0-6FBA198A68C3}" type="pres">
      <dgm:prSet presAssocID="{93FFFAA8-CB7F-4D80-A1DC-DD58238F4E6A}" presName="Name0" presStyleCnt="0">
        <dgm:presLayoutVars>
          <dgm:chMax val="7"/>
          <dgm:chPref val="7"/>
          <dgm:dir/>
        </dgm:presLayoutVars>
      </dgm:prSet>
      <dgm:spPr/>
      <dgm:t>
        <a:bodyPr/>
        <a:lstStyle/>
        <a:p>
          <a:endParaRPr lang="es-ES"/>
        </a:p>
      </dgm:t>
    </dgm:pt>
    <dgm:pt modelId="{CA008E3A-99B0-4646-BDE1-5DB4EC967EEE}" type="pres">
      <dgm:prSet presAssocID="{93FFFAA8-CB7F-4D80-A1DC-DD58238F4E6A}" presName="Name1" presStyleCnt="0"/>
      <dgm:spPr/>
    </dgm:pt>
    <dgm:pt modelId="{DEE6D72E-B499-4B98-B860-8917833D678B}" type="pres">
      <dgm:prSet presAssocID="{93FFFAA8-CB7F-4D80-A1DC-DD58238F4E6A}" presName="cycle" presStyleCnt="0"/>
      <dgm:spPr/>
    </dgm:pt>
    <dgm:pt modelId="{7E665A78-3A15-43C3-967D-7B039F4AA52C}" type="pres">
      <dgm:prSet presAssocID="{93FFFAA8-CB7F-4D80-A1DC-DD58238F4E6A}" presName="srcNode" presStyleLbl="node1" presStyleIdx="0" presStyleCnt="7"/>
      <dgm:spPr/>
    </dgm:pt>
    <dgm:pt modelId="{CC39EF21-0DFA-4BE8-A66A-FDE44D1F953C}" type="pres">
      <dgm:prSet presAssocID="{93FFFAA8-CB7F-4D80-A1DC-DD58238F4E6A}" presName="conn" presStyleLbl="parChTrans1D2" presStyleIdx="0" presStyleCnt="1"/>
      <dgm:spPr/>
      <dgm:t>
        <a:bodyPr/>
        <a:lstStyle/>
        <a:p>
          <a:endParaRPr lang="es-ES"/>
        </a:p>
      </dgm:t>
    </dgm:pt>
    <dgm:pt modelId="{7D6321E3-B01B-4D24-AA15-9D9C8B325403}" type="pres">
      <dgm:prSet presAssocID="{93FFFAA8-CB7F-4D80-A1DC-DD58238F4E6A}" presName="extraNode" presStyleLbl="node1" presStyleIdx="0" presStyleCnt="7"/>
      <dgm:spPr/>
    </dgm:pt>
    <dgm:pt modelId="{DC056E0B-3779-4342-B241-E461A5177F81}" type="pres">
      <dgm:prSet presAssocID="{93FFFAA8-CB7F-4D80-A1DC-DD58238F4E6A}" presName="dstNode" presStyleLbl="node1" presStyleIdx="0" presStyleCnt="7"/>
      <dgm:spPr/>
    </dgm:pt>
    <dgm:pt modelId="{8F1601BB-CD7A-449B-889C-8BE17558DDB9}" type="pres">
      <dgm:prSet presAssocID="{A72980FF-7BE1-4F2E-BCA6-CC015D93B9BC}" presName="text_1" presStyleLbl="node1" presStyleIdx="0" presStyleCnt="7" custScaleX="96359">
        <dgm:presLayoutVars>
          <dgm:bulletEnabled val="1"/>
        </dgm:presLayoutVars>
      </dgm:prSet>
      <dgm:spPr/>
      <dgm:t>
        <a:bodyPr/>
        <a:lstStyle/>
        <a:p>
          <a:endParaRPr lang="es-ES"/>
        </a:p>
      </dgm:t>
    </dgm:pt>
    <dgm:pt modelId="{972CA7F4-F219-4989-97A1-A66224E34AD2}" type="pres">
      <dgm:prSet presAssocID="{A72980FF-7BE1-4F2E-BCA6-CC015D93B9BC}" presName="accent_1" presStyleCnt="0"/>
      <dgm:spPr/>
    </dgm:pt>
    <dgm:pt modelId="{C14189D7-9890-4DD6-922B-6495CB2075DE}" type="pres">
      <dgm:prSet presAssocID="{A72980FF-7BE1-4F2E-BCA6-CC015D93B9BC}" presName="accentRepeatNode" presStyleLbl="solidFgAcc1" presStyleIdx="0" presStyleCnt="7"/>
      <dgm:spPr/>
    </dgm:pt>
    <dgm:pt modelId="{E2844BF2-1350-47D2-8D2F-A862EBE38D32}" type="pres">
      <dgm:prSet presAssocID="{EB668C54-A425-4E5A-A9E7-BDB07386D6A4}" presName="text_2" presStyleLbl="node1" presStyleIdx="1" presStyleCnt="7" custScaleX="95818">
        <dgm:presLayoutVars>
          <dgm:bulletEnabled val="1"/>
        </dgm:presLayoutVars>
      </dgm:prSet>
      <dgm:spPr/>
      <dgm:t>
        <a:bodyPr/>
        <a:lstStyle/>
        <a:p>
          <a:endParaRPr lang="es-ES"/>
        </a:p>
      </dgm:t>
    </dgm:pt>
    <dgm:pt modelId="{CF1C310D-F954-4A7B-9CAF-2AA64822D7C4}" type="pres">
      <dgm:prSet presAssocID="{EB668C54-A425-4E5A-A9E7-BDB07386D6A4}" presName="accent_2" presStyleCnt="0"/>
      <dgm:spPr/>
    </dgm:pt>
    <dgm:pt modelId="{C55AC11F-C189-42BC-BAB4-39C4A89DF988}" type="pres">
      <dgm:prSet presAssocID="{EB668C54-A425-4E5A-A9E7-BDB07386D6A4}" presName="accentRepeatNode" presStyleLbl="solidFgAcc1" presStyleIdx="1" presStyleCnt="7"/>
      <dgm:spPr/>
    </dgm:pt>
    <dgm:pt modelId="{ECF253BB-A127-4877-88F4-5C15436C17AD}" type="pres">
      <dgm:prSet presAssocID="{1F89D8A3-B7DD-442C-AA37-64FEB013ABC6}" presName="text_3" presStyleLbl="node1" presStyleIdx="2" presStyleCnt="7" custScaleX="96339">
        <dgm:presLayoutVars>
          <dgm:bulletEnabled val="1"/>
        </dgm:presLayoutVars>
      </dgm:prSet>
      <dgm:spPr/>
      <dgm:t>
        <a:bodyPr/>
        <a:lstStyle/>
        <a:p>
          <a:endParaRPr lang="es-ES"/>
        </a:p>
      </dgm:t>
    </dgm:pt>
    <dgm:pt modelId="{853E8A58-FC43-4BE4-95FC-A9961BBF3F48}" type="pres">
      <dgm:prSet presAssocID="{1F89D8A3-B7DD-442C-AA37-64FEB013ABC6}" presName="accent_3" presStyleCnt="0"/>
      <dgm:spPr/>
    </dgm:pt>
    <dgm:pt modelId="{0429CDAE-3909-441E-9B56-537E1DB6BB3E}" type="pres">
      <dgm:prSet presAssocID="{1F89D8A3-B7DD-442C-AA37-64FEB013ABC6}" presName="accentRepeatNode" presStyleLbl="solidFgAcc1" presStyleIdx="2" presStyleCnt="7"/>
      <dgm:spPr/>
    </dgm:pt>
    <dgm:pt modelId="{43794B30-CDFB-4F94-8E17-E12497925012}" type="pres">
      <dgm:prSet presAssocID="{1B08E961-C95C-4281-8F39-1633CFADDF66}" presName="text_4" presStyleLbl="node1" presStyleIdx="3" presStyleCnt="7" custScaleX="96339">
        <dgm:presLayoutVars>
          <dgm:bulletEnabled val="1"/>
        </dgm:presLayoutVars>
      </dgm:prSet>
      <dgm:spPr/>
      <dgm:t>
        <a:bodyPr/>
        <a:lstStyle/>
        <a:p>
          <a:endParaRPr lang="es-ES"/>
        </a:p>
      </dgm:t>
    </dgm:pt>
    <dgm:pt modelId="{B5D297E9-D8E8-4DFB-B264-BF2B32AC5F04}" type="pres">
      <dgm:prSet presAssocID="{1B08E961-C95C-4281-8F39-1633CFADDF66}" presName="accent_4" presStyleCnt="0"/>
      <dgm:spPr/>
    </dgm:pt>
    <dgm:pt modelId="{E135F83D-2FAB-423E-A5D8-026BAE5A6D77}" type="pres">
      <dgm:prSet presAssocID="{1B08E961-C95C-4281-8F39-1633CFADDF66}" presName="accentRepeatNode" presStyleLbl="solidFgAcc1" presStyleIdx="3" presStyleCnt="7"/>
      <dgm:spPr/>
    </dgm:pt>
    <dgm:pt modelId="{9BB7BD20-FD11-4FC9-9741-B3825B899097}" type="pres">
      <dgm:prSet presAssocID="{73033310-CB60-4850-AF99-2DF7BF139DF0}" presName="text_5" presStyleLbl="node1" presStyleIdx="4" presStyleCnt="7">
        <dgm:presLayoutVars>
          <dgm:bulletEnabled val="1"/>
        </dgm:presLayoutVars>
      </dgm:prSet>
      <dgm:spPr/>
      <dgm:t>
        <a:bodyPr/>
        <a:lstStyle/>
        <a:p>
          <a:endParaRPr lang="es-ES"/>
        </a:p>
      </dgm:t>
    </dgm:pt>
    <dgm:pt modelId="{508E98BA-D0BA-4866-A13B-8E0C643887CB}" type="pres">
      <dgm:prSet presAssocID="{73033310-CB60-4850-AF99-2DF7BF139DF0}" presName="accent_5" presStyleCnt="0"/>
      <dgm:spPr/>
    </dgm:pt>
    <dgm:pt modelId="{018595D8-9D90-40FB-A54B-6F3E5251EC4F}" type="pres">
      <dgm:prSet presAssocID="{73033310-CB60-4850-AF99-2DF7BF139DF0}" presName="accentRepeatNode" presStyleLbl="solidFgAcc1" presStyleIdx="4" presStyleCnt="7"/>
      <dgm:spPr/>
    </dgm:pt>
    <dgm:pt modelId="{3B969F7F-2E40-4307-B3B9-684B73477485}" type="pres">
      <dgm:prSet presAssocID="{5C857066-6660-4D8B-850B-04AC7CEAB530}" presName="text_6" presStyleLbl="node1" presStyleIdx="5" presStyleCnt="7">
        <dgm:presLayoutVars>
          <dgm:bulletEnabled val="1"/>
        </dgm:presLayoutVars>
      </dgm:prSet>
      <dgm:spPr/>
      <dgm:t>
        <a:bodyPr/>
        <a:lstStyle/>
        <a:p>
          <a:endParaRPr lang="es-ES"/>
        </a:p>
      </dgm:t>
    </dgm:pt>
    <dgm:pt modelId="{33730412-6FBD-49D5-A127-8F8B035EEA7C}" type="pres">
      <dgm:prSet presAssocID="{5C857066-6660-4D8B-850B-04AC7CEAB530}" presName="accent_6" presStyleCnt="0"/>
      <dgm:spPr/>
    </dgm:pt>
    <dgm:pt modelId="{64C2B80E-2889-43C8-B9BF-A017AB2A87E2}" type="pres">
      <dgm:prSet presAssocID="{5C857066-6660-4D8B-850B-04AC7CEAB530}" presName="accentRepeatNode" presStyleLbl="solidFgAcc1" presStyleIdx="5" presStyleCnt="7"/>
      <dgm:spPr/>
    </dgm:pt>
    <dgm:pt modelId="{235DDB21-236D-4458-9204-AF773D756A06}" type="pres">
      <dgm:prSet presAssocID="{01B0587F-4B3B-439C-A819-13B4E61EC258}" presName="text_7" presStyleLbl="node1" presStyleIdx="6" presStyleCnt="7">
        <dgm:presLayoutVars>
          <dgm:bulletEnabled val="1"/>
        </dgm:presLayoutVars>
      </dgm:prSet>
      <dgm:spPr/>
      <dgm:t>
        <a:bodyPr/>
        <a:lstStyle/>
        <a:p>
          <a:endParaRPr lang="es-ES"/>
        </a:p>
      </dgm:t>
    </dgm:pt>
    <dgm:pt modelId="{74F94A45-8D4D-4F50-86FB-B7420DEBA1B8}" type="pres">
      <dgm:prSet presAssocID="{01B0587F-4B3B-439C-A819-13B4E61EC258}" presName="accent_7" presStyleCnt="0"/>
      <dgm:spPr/>
    </dgm:pt>
    <dgm:pt modelId="{280B2152-C8EF-408E-A6F8-168E8733548D}" type="pres">
      <dgm:prSet presAssocID="{01B0587F-4B3B-439C-A819-13B4E61EC258}" presName="accentRepeatNode" presStyleLbl="solidFgAcc1" presStyleIdx="6" presStyleCnt="7"/>
      <dgm:spPr/>
    </dgm:pt>
  </dgm:ptLst>
  <dgm:cxnLst>
    <dgm:cxn modelId="{D96F518F-68C9-4710-9DA8-D400ACC4C3BB}" type="presOf" srcId="{5952A477-32E1-468E-856C-A29E8CFF5F71}" destId="{CC39EF21-0DFA-4BE8-A66A-FDE44D1F953C}" srcOrd="0" destOrd="0" presId="urn:microsoft.com/office/officeart/2008/layout/VerticalCurvedList"/>
    <dgm:cxn modelId="{CD82563C-081F-4FD6-96D0-8652D9EB26D8}" type="presOf" srcId="{1B08E961-C95C-4281-8F39-1633CFADDF66}" destId="{43794B30-CDFB-4F94-8E17-E12497925012}" srcOrd="0" destOrd="0" presId="urn:microsoft.com/office/officeart/2008/layout/VerticalCurvedList"/>
    <dgm:cxn modelId="{B7C221AF-5750-4457-A562-40EFA3820DC5}" srcId="{93FFFAA8-CB7F-4D80-A1DC-DD58238F4E6A}" destId="{A72980FF-7BE1-4F2E-BCA6-CC015D93B9BC}" srcOrd="0" destOrd="0" parTransId="{F073516B-DCF9-4BA9-88A4-EA145751520B}" sibTransId="{5952A477-32E1-468E-856C-A29E8CFF5F71}"/>
    <dgm:cxn modelId="{BF1B21E5-5CDF-4C8F-B374-8ECCF558944A}" type="presOf" srcId="{73033310-CB60-4850-AF99-2DF7BF139DF0}" destId="{9BB7BD20-FD11-4FC9-9741-B3825B899097}" srcOrd="0" destOrd="0" presId="urn:microsoft.com/office/officeart/2008/layout/VerticalCurvedList"/>
    <dgm:cxn modelId="{BFF8FA47-59C9-4689-8826-B317F33EC5D5}" srcId="{93FFFAA8-CB7F-4D80-A1DC-DD58238F4E6A}" destId="{1B08E961-C95C-4281-8F39-1633CFADDF66}" srcOrd="3" destOrd="0" parTransId="{E358A816-ECBF-4411-8383-344F0FE35BF5}" sibTransId="{CD991D54-2E6A-4F13-8D1C-D7310D09600B}"/>
    <dgm:cxn modelId="{447F0198-E488-45CA-A342-11D1FA22B376}" type="presOf" srcId="{93FFFAA8-CB7F-4D80-A1DC-DD58238F4E6A}" destId="{1F5557A4-4317-4D2E-B6C0-6FBA198A68C3}" srcOrd="0" destOrd="0" presId="urn:microsoft.com/office/officeart/2008/layout/VerticalCurvedList"/>
    <dgm:cxn modelId="{255F6D86-5477-4CB4-8D1F-B19B98DEE910}" srcId="{93FFFAA8-CB7F-4D80-A1DC-DD58238F4E6A}" destId="{EB668C54-A425-4E5A-A9E7-BDB07386D6A4}" srcOrd="1" destOrd="0" parTransId="{13FB7DA4-97E9-4C0A-86E7-D7F8C8F4B16D}" sibTransId="{7A0E2EA9-105C-40F0-B3EC-6F8CFFCCF92E}"/>
    <dgm:cxn modelId="{E0CB3B1D-6127-4562-BC53-DC78CB32E846}" srcId="{93FFFAA8-CB7F-4D80-A1DC-DD58238F4E6A}" destId="{5C857066-6660-4D8B-850B-04AC7CEAB530}" srcOrd="5" destOrd="0" parTransId="{EE389724-F003-43C4-A652-A65447D8663C}" sibTransId="{4E0295C5-7E08-4E6E-9B71-0896F1F71E70}"/>
    <dgm:cxn modelId="{32AB0139-C954-4CEF-8E29-393B9920EEA5}" srcId="{93FFFAA8-CB7F-4D80-A1DC-DD58238F4E6A}" destId="{01B0587F-4B3B-439C-A819-13B4E61EC258}" srcOrd="6" destOrd="0" parTransId="{D05EF87D-C88F-4BB2-B8DA-DD906A838912}" sibTransId="{DEE8C7C1-5CF6-42B8-A106-3C332D84A008}"/>
    <dgm:cxn modelId="{09C8EEA4-E900-436E-92AC-53B26305D75E}" type="presOf" srcId="{EB668C54-A425-4E5A-A9E7-BDB07386D6A4}" destId="{E2844BF2-1350-47D2-8D2F-A862EBE38D32}" srcOrd="0" destOrd="0" presId="urn:microsoft.com/office/officeart/2008/layout/VerticalCurvedList"/>
    <dgm:cxn modelId="{EAB0EDE6-9133-43A3-94BC-A61AF1ABB584}" srcId="{93FFFAA8-CB7F-4D80-A1DC-DD58238F4E6A}" destId="{73033310-CB60-4850-AF99-2DF7BF139DF0}" srcOrd="4" destOrd="0" parTransId="{0DA441F6-026A-4485-A3A8-46CD5E6978F7}" sibTransId="{202C1D2A-E39D-499E-84BE-C8D9076B22BD}"/>
    <dgm:cxn modelId="{1C7BF13B-7890-450C-9085-23D8EC295698}" type="presOf" srcId="{1F89D8A3-B7DD-442C-AA37-64FEB013ABC6}" destId="{ECF253BB-A127-4877-88F4-5C15436C17AD}" srcOrd="0" destOrd="0" presId="urn:microsoft.com/office/officeart/2008/layout/VerticalCurvedList"/>
    <dgm:cxn modelId="{7E813FCB-A36B-417A-A73F-CD1D0B62C4A4}" type="presOf" srcId="{A72980FF-7BE1-4F2E-BCA6-CC015D93B9BC}" destId="{8F1601BB-CD7A-449B-889C-8BE17558DDB9}" srcOrd="0" destOrd="0" presId="urn:microsoft.com/office/officeart/2008/layout/VerticalCurvedList"/>
    <dgm:cxn modelId="{825C7798-DCE8-4873-8C04-8301DC072E31}" srcId="{93FFFAA8-CB7F-4D80-A1DC-DD58238F4E6A}" destId="{1F89D8A3-B7DD-442C-AA37-64FEB013ABC6}" srcOrd="2" destOrd="0" parTransId="{D3454B0A-4AF5-4C03-8F66-98B223246718}" sibTransId="{2334106E-023E-4A22-91AD-126F8B128E72}"/>
    <dgm:cxn modelId="{6D36C41B-C24D-4B88-BDC5-0EB367194A5D}" type="presOf" srcId="{01B0587F-4B3B-439C-A819-13B4E61EC258}" destId="{235DDB21-236D-4458-9204-AF773D756A06}" srcOrd="0" destOrd="0" presId="urn:microsoft.com/office/officeart/2008/layout/VerticalCurvedList"/>
    <dgm:cxn modelId="{B3199982-DC61-4314-B6A6-6769BEBBA7EC}" type="presOf" srcId="{5C857066-6660-4D8B-850B-04AC7CEAB530}" destId="{3B969F7F-2E40-4307-B3B9-684B73477485}" srcOrd="0" destOrd="0" presId="urn:microsoft.com/office/officeart/2008/layout/VerticalCurvedList"/>
    <dgm:cxn modelId="{442AF7C6-4E3E-42DA-870A-D89F2DD80DF1}" type="presParOf" srcId="{1F5557A4-4317-4D2E-B6C0-6FBA198A68C3}" destId="{CA008E3A-99B0-4646-BDE1-5DB4EC967EEE}" srcOrd="0" destOrd="0" presId="urn:microsoft.com/office/officeart/2008/layout/VerticalCurvedList"/>
    <dgm:cxn modelId="{61C736DF-5B30-46F0-83D8-D3B101D22CD0}" type="presParOf" srcId="{CA008E3A-99B0-4646-BDE1-5DB4EC967EEE}" destId="{DEE6D72E-B499-4B98-B860-8917833D678B}" srcOrd="0" destOrd="0" presId="urn:microsoft.com/office/officeart/2008/layout/VerticalCurvedList"/>
    <dgm:cxn modelId="{7B2971F3-B444-4655-BCD7-BCA515A10E05}" type="presParOf" srcId="{DEE6D72E-B499-4B98-B860-8917833D678B}" destId="{7E665A78-3A15-43C3-967D-7B039F4AA52C}" srcOrd="0" destOrd="0" presId="urn:microsoft.com/office/officeart/2008/layout/VerticalCurvedList"/>
    <dgm:cxn modelId="{EF08D677-2B7A-4B42-A821-EFCAE0614836}" type="presParOf" srcId="{DEE6D72E-B499-4B98-B860-8917833D678B}" destId="{CC39EF21-0DFA-4BE8-A66A-FDE44D1F953C}" srcOrd="1" destOrd="0" presId="urn:microsoft.com/office/officeart/2008/layout/VerticalCurvedList"/>
    <dgm:cxn modelId="{1CDEFCEF-D9B7-4ADD-810D-EC5DCCCA5E41}" type="presParOf" srcId="{DEE6D72E-B499-4B98-B860-8917833D678B}" destId="{7D6321E3-B01B-4D24-AA15-9D9C8B325403}" srcOrd="2" destOrd="0" presId="urn:microsoft.com/office/officeart/2008/layout/VerticalCurvedList"/>
    <dgm:cxn modelId="{C52B015F-CD4A-4B07-A653-6D41F7490D5A}" type="presParOf" srcId="{DEE6D72E-B499-4B98-B860-8917833D678B}" destId="{DC056E0B-3779-4342-B241-E461A5177F81}" srcOrd="3" destOrd="0" presId="urn:microsoft.com/office/officeart/2008/layout/VerticalCurvedList"/>
    <dgm:cxn modelId="{F188EB25-7E78-432D-B6CD-E9CB29D2F4D5}" type="presParOf" srcId="{CA008E3A-99B0-4646-BDE1-5DB4EC967EEE}" destId="{8F1601BB-CD7A-449B-889C-8BE17558DDB9}" srcOrd="1" destOrd="0" presId="urn:microsoft.com/office/officeart/2008/layout/VerticalCurvedList"/>
    <dgm:cxn modelId="{FF28275B-10B3-4B68-9BD4-AAF117768997}" type="presParOf" srcId="{CA008E3A-99B0-4646-BDE1-5DB4EC967EEE}" destId="{972CA7F4-F219-4989-97A1-A66224E34AD2}" srcOrd="2" destOrd="0" presId="urn:microsoft.com/office/officeart/2008/layout/VerticalCurvedList"/>
    <dgm:cxn modelId="{3076C79F-C7E8-46BE-A581-9E2717398B5C}" type="presParOf" srcId="{972CA7F4-F219-4989-97A1-A66224E34AD2}" destId="{C14189D7-9890-4DD6-922B-6495CB2075DE}" srcOrd="0" destOrd="0" presId="urn:microsoft.com/office/officeart/2008/layout/VerticalCurvedList"/>
    <dgm:cxn modelId="{F869A010-ABC8-4220-8D01-105DC5866F72}" type="presParOf" srcId="{CA008E3A-99B0-4646-BDE1-5DB4EC967EEE}" destId="{E2844BF2-1350-47D2-8D2F-A862EBE38D32}" srcOrd="3" destOrd="0" presId="urn:microsoft.com/office/officeart/2008/layout/VerticalCurvedList"/>
    <dgm:cxn modelId="{46809D7F-598F-4B37-B38F-383780726B06}" type="presParOf" srcId="{CA008E3A-99B0-4646-BDE1-5DB4EC967EEE}" destId="{CF1C310D-F954-4A7B-9CAF-2AA64822D7C4}" srcOrd="4" destOrd="0" presId="urn:microsoft.com/office/officeart/2008/layout/VerticalCurvedList"/>
    <dgm:cxn modelId="{2270134C-7C25-45C7-85A4-8B001C55B85C}" type="presParOf" srcId="{CF1C310D-F954-4A7B-9CAF-2AA64822D7C4}" destId="{C55AC11F-C189-42BC-BAB4-39C4A89DF988}" srcOrd="0" destOrd="0" presId="urn:microsoft.com/office/officeart/2008/layout/VerticalCurvedList"/>
    <dgm:cxn modelId="{815AE4B3-CF4B-4E85-8FA1-8B880D4E79DF}" type="presParOf" srcId="{CA008E3A-99B0-4646-BDE1-5DB4EC967EEE}" destId="{ECF253BB-A127-4877-88F4-5C15436C17AD}" srcOrd="5" destOrd="0" presId="urn:microsoft.com/office/officeart/2008/layout/VerticalCurvedList"/>
    <dgm:cxn modelId="{B06F35B1-4164-4F4B-9075-3465471E7FD9}" type="presParOf" srcId="{CA008E3A-99B0-4646-BDE1-5DB4EC967EEE}" destId="{853E8A58-FC43-4BE4-95FC-A9961BBF3F48}" srcOrd="6" destOrd="0" presId="urn:microsoft.com/office/officeart/2008/layout/VerticalCurvedList"/>
    <dgm:cxn modelId="{C7741F5A-360F-492B-82DC-CE2473AE4118}" type="presParOf" srcId="{853E8A58-FC43-4BE4-95FC-A9961BBF3F48}" destId="{0429CDAE-3909-441E-9B56-537E1DB6BB3E}" srcOrd="0" destOrd="0" presId="urn:microsoft.com/office/officeart/2008/layout/VerticalCurvedList"/>
    <dgm:cxn modelId="{B0435F66-68DF-4515-A326-E6C064807B3A}" type="presParOf" srcId="{CA008E3A-99B0-4646-BDE1-5DB4EC967EEE}" destId="{43794B30-CDFB-4F94-8E17-E12497925012}" srcOrd="7" destOrd="0" presId="urn:microsoft.com/office/officeart/2008/layout/VerticalCurvedList"/>
    <dgm:cxn modelId="{4EF78DBF-5A5A-4BE6-BE78-45F235BFF777}" type="presParOf" srcId="{CA008E3A-99B0-4646-BDE1-5DB4EC967EEE}" destId="{B5D297E9-D8E8-4DFB-B264-BF2B32AC5F04}" srcOrd="8" destOrd="0" presId="urn:microsoft.com/office/officeart/2008/layout/VerticalCurvedList"/>
    <dgm:cxn modelId="{6C1BE468-3F94-4647-B6A7-692C7689256B}" type="presParOf" srcId="{B5D297E9-D8E8-4DFB-B264-BF2B32AC5F04}" destId="{E135F83D-2FAB-423E-A5D8-026BAE5A6D77}" srcOrd="0" destOrd="0" presId="urn:microsoft.com/office/officeart/2008/layout/VerticalCurvedList"/>
    <dgm:cxn modelId="{ADC6DD5F-F6F2-4387-AECD-C17246193909}" type="presParOf" srcId="{CA008E3A-99B0-4646-BDE1-5DB4EC967EEE}" destId="{9BB7BD20-FD11-4FC9-9741-B3825B899097}" srcOrd="9" destOrd="0" presId="urn:microsoft.com/office/officeart/2008/layout/VerticalCurvedList"/>
    <dgm:cxn modelId="{D27CC19A-FAE3-44EB-A4B7-B4E5B6780BF0}" type="presParOf" srcId="{CA008E3A-99B0-4646-BDE1-5DB4EC967EEE}" destId="{508E98BA-D0BA-4866-A13B-8E0C643887CB}" srcOrd="10" destOrd="0" presId="urn:microsoft.com/office/officeart/2008/layout/VerticalCurvedList"/>
    <dgm:cxn modelId="{BEEF68D9-DD60-4416-8917-C6561AA3C686}" type="presParOf" srcId="{508E98BA-D0BA-4866-A13B-8E0C643887CB}" destId="{018595D8-9D90-40FB-A54B-6F3E5251EC4F}" srcOrd="0" destOrd="0" presId="urn:microsoft.com/office/officeart/2008/layout/VerticalCurvedList"/>
    <dgm:cxn modelId="{9174F4DD-E23D-427E-B666-CFE9F57E082B}" type="presParOf" srcId="{CA008E3A-99B0-4646-BDE1-5DB4EC967EEE}" destId="{3B969F7F-2E40-4307-B3B9-684B73477485}" srcOrd="11" destOrd="0" presId="urn:microsoft.com/office/officeart/2008/layout/VerticalCurvedList"/>
    <dgm:cxn modelId="{19C08C7F-ACCE-4D4F-9AF9-CAB8F25E9689}" type="presParOf" srcId="{CA008E3A-99B0-4646-BDE1-5DB4EC967EEE}" destId="{33730412-6FBD-49D5-A127-8F8B035EEA7C}" srcOrd="12" destOrd="0" presId="urn:microsoft.com/office/officeart/2008/layout/VerticalCurvedList"/>
    <dgm:cxn modelId="{04421440-9991-4F57-B95F-E6C9548C1A46}" type="presParOf" srcId="{33730412-6FBD-49D5-A127-8F8B035EEA7C}" destId="{64C2B80E-2889-43C8-B9BF-A017AB2A87E2}" srcOrd="0" destOrd="0" presId="urn:microsoft.com/office/officeart/2008/layout/VerticalCurvedList"/>
    <dgm:cxn modelId="{6EBC77AB-5F3F-48AC-A5A9-23AB2EB61F1A}" type="presParOf" srcId="{CA008E3A-99B0-4646-BDE1-5DB4EC967EEE}" destId="{235DDB21-236D-4458-9204-AF773D756A06}" srcOrd="13" destOrd="0" presId="urn:microsoft.com/office/officeart/2008/layout/VerticalCurvedList"/>
    <dgm:cxn modelId="{55EC9B42-79F9-44C0-BE71-0F6AA3099D06}" type="presParOf" srcId="{CA008E3A-99B0-4646-BDE1-5DB4EC967EEE}" destId="{74F94A45-8D4D-4F50-86FB-B7420DEBA1B8}" srcOrd="14" destOrd="0" presId="urn:microsoft.com/office/officeart/2008/layout/VerticalCurvedList"/>
    <dgm:cxn modelId="{0CE40D20-4DCA-4A67-905B-D68C6616E5E8}" type="presParOf" srcId="{74F94A45-8D4D-4F50-86FB-B7420DEBA1B8}" destId="{280B2152-C8EF-408E-A6F8-168E8733548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D83AB1-93B1-4868-A46D-DD7F702CDA33}"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s-ES"/>
        </a:p>
      </dgm:t>
    </dgm:pt>
    <dgm:pt modelId="{506CB942-994D-4908-A102-69D5E67A1B9D}">
      <dgm:prSet phldrT="[Texto]" custT="1"/>
      <dgm:spPr>
        <a:solidFill>
          <a:srgbClr val="000099"/>
        </a:solidFill>
      </dgm:spPr>
      <dgm:t>
        <a:bodyPr/>
        <a:lstStyle/>
        <a:p>
          <a:pPr algn="ctr"/>
          <a:r>
            <a:rPr kumimoji="0" lang="es-ES_tradnl" altLang="zh-CN" sz="1600" b="1" i="0" u="none" strike="noStrike" cap="none" spc="0" normalizeH="0" baseline="0" noProof="0" dirty="0">
              <a:ln>
                <a:noFill/>
              </a:ln>
              <a:solidFill>
                <a:schemeClr val="bg1"/>
              </a:solidFill>
              <a:effectLst/>
              <a:uLnTx/>
              <a:uFillTx/>
              <a:ea typeface="宋体" pitchFamily="2" charset="-122"/>
              <a:cs typeface="Times New Roman" pitchFamily="18" charset="0"/>
            </a:rPr>
            <a:t>9. Destinar el 2,5% del P.I.B. a gasto social familiar. </a:t>
          </a:r>
          <a:endParaRPr lang="es-ES" sz="1600" b="1" dirty="0">
            <a:solidFill>
              <a:schemeClr val="bg1"/>
            </a:solidFill>
          </a:endParaRPr>
        </a:p>
      </dgm:t>
    </dgm:pt>
    <dgm:pt modelId="{D9F44373-D494-4539-9490-A24FD432E96D}" type="parTrans" cxnId="{2736E810-1232-4FC3-AA73-1819D6CA9754}">
      <dgm:prSet/>
      <dgm:spPr/>
      <dgm:t>
        <a:bodyPr/>
        <a:lstStyle/>
        <a:p>
          <a:endParaRPr lang="es-ES" sz="1800"/>
        </a:p>
      </dgm:t>
    </dgm:pt>
    <dgm:pt modelId="{BC5613D0-E22A-4A39-A711-E2C31CB10124}" type="sibTrans" cxnId="{2736E810-1232-4FC3-AA73-1819D6CA9754}">
      <dgm:prSet/>
      <dgm:spPr>
        <a:ln>
          <a:solidFill>
            <a:schemeClr val="tx2"/>
          </a:solidFill>
        </a:ln>
      </dgm:spPr>
      <dgm:t>
        <a:bodyPr/>
        <a:lstStyle/>
        <a:p>
          <a:endParaRPr lang="es-ES" sz="1800"/>
        </a:p>
      </dgm:t>
    </dgm:pt>
    <dgm:pt modelId="{C9011A2D-C22C-4ED3-A261-66903FFA31E2}">
      <dgm:prSet phldrT="[Texto]" custT="1"/>
      <dgm:spPr>
        <a:solidFill>
          <a:srgbClr val="000099"/>
        </a:solidFill>
      </dgm:spPr>
      <dgm:t>
        <a:bodyPr/>
        <a:lstStyle/>
        <a:p>
          <a:pPr algn="ctr"/>
          <a:r>
            <a:rPr lang="es-ES" altLang="zh-CN" sz="1600" b="1" dirty="0">
              <a:solidFill>
                <a:schemeClr val="bg1"/>
              </a:solidFill>
              <a:cs typeface="Arial" charset="0"/>
            </a:rPr>
            <a:t>10. Prestación por hijo a  cargo de 125 €/mes</a:t>
          </a:r>
          <a:endParaRPr lang="es-ES" sz="1600" b="1" dirty="0">
            <a:solidFill>
              <a:schemeClr val="bg1"/>
            </a:solidFill>
          </a:endParaRPr>
        </a:p>
      </dgm:t>
    </dgm:pt>
    <dgm:pt modelId="{9DC9B2A4-9BD7-4350-A885-7027DFC5796D}" type="parTrans" cxnId="{7F706BDE-24CC-460E-B7E2-D36FFC8D3E8E}">
      <dgm:prSet/>
      <dgm:spPr/>
      <dgm:t>
        <a:bodyPr/>
        <a:lstStyle/>
        <a:p>
          <a:endParaRPr lang="es-ES" sz="1800"/>
        </a:p>
      </dgm:t>
    </dgm:pt>
    <dgm:pt modelId="{7C5FDF67-BDE5-4D35-B9A0-2F3526523CDA}" type="sibTrans" cxnId="{7F706BDE-24CC-460E-B7E2-D36FFC8D3E8E}">
      <dgm:prSet/>
      <dgm:spPr/>
      <dgm:t>
        <a:bodyPr/>
        <a:lstStyle/>
        <a:p>
          <a:endParaRPr lang="es-ES" sz="1800"/>
        </a:p>
      </dgm:t>
    </dgm:pt>
    <dgm:pt modelId="{88D184D0-8FCE-4835-B114-42D5FC895661}">
      <dgm:prSet phldrT="[Texto]" custT="1"/>
      <dgm:spPr>
        <a:solidFill>
          <a:srgbClr val="000099"/>
        </a:solidFill>
      </dgm:spPr>
      <dgm:t>
        <a:bodyPr/>
        <a:lstStyle/>
        <a:p>
          <a:pPr algn="ctr"/>
          <a:r>
            <a:rPr lang="en-US" altLang="zh-CN" sz="1600" b="1" dirty="0">
              <a:solidFill>
                <a:schemeClr val="bg1"/>
              </a:solidFill>
              <a:cs typeface="Arial" charset="0"/>
            </a:rPr>
            <a:t>12. </a:t>
          </a:r>
          <a:r>
            <a:rPr lang="en-US" altLang="zh-CN" sz="1600" b="1" dirty="0" err="1">
              <a:solidFill>
                <a:schemeClr val="bg1"/>
              </a:solidFill>
              <a:cs typeface="Arial" charset="0"/>
            </a:rPr>
            <a:t>Actualización</a:t>
          </a:r>
          <a:r>
            <a:rPr lang="en-US" altLang="zh-CN" sz="1600" b="1" dirty="0">
              <a:solidFill>
                <a:schemeClr val="bg1"/>
              </a:solidFill>
              <a:cs typeface="Arial" charset="0"/>
            </a:rPr>
            <a:t> </a:t>
          </a:r>
          <a:r>
            <a:rPr lang="en-US" altLang="zh-CN" sz="1600" b="1" dirty="0" err="1">
              <a:solidFill>
                <a:schemeClr val="bg1"/>
              </a:solidFill>
              <a:cs typeface="Arial" charset="0"/>
            </a:rPr>
            <a:t>anual</a:t>
          </a:r>
          <a:r>
            <a:rPr lang="en-US" altLang="zh-CN" sz="1600" b="1" dirty="0">
              <a:solidFill>
                <a:schemeClr val="bg1"/>
              </a:solidFill>
              <a:cs typeface="Arial" charset="0"/>
            </a:rPr>
            <a:t> de las </a:t>
          </a:r>
          <a:r>
            <a:rPr lang="en-US" altLang="zh-CN" sz="1600" b="1" dirty="0" err="1">
              <a:solidFill>
                <a:schemeClr val="bg1"/>
              </a:solidFill>
              <a:cs typeface="Arial" charset="0"/>
            </a:rPr>
            <a:t>ayudas</a:t>
          </a:r>
          <a:endParaRPr lang="es-ES" sz="1600" dirty="0">
            <a:solidFill>
              <a:schemeClr val="bg1"/>
            </a:solidFill>
          </a:endParaRPr>
        </a:p>
      </dgm:t>
    </dgm:pt>
    <dgm:pt modelId="{4ACA3ADF-8E97-4AF1-96E3-9BAA97770ABA}" type="parTrans" cxnId="{8D79EC9E-CA9E-4860-9B84-74A5F0529521}">
      <dgm:prSet/>
      <dgm:spPr/>
      <dgm:t>
        <a:bodyPr/>
        <a:lstStyle/>
        <a:p>
          <a:endParaRPr lang="es-ES" sz="1800"/>
        </a:p>
      </dgm:t>
    </dgm:pt>
    <dgm:pt modelId="{16EEFA06-1903-47F5-A020-BDA8A78D0F84}" type="sibTrans" cxnId="{8D79EC9E-CA9E-4860-9B84-74A5F0529521}">
      <dgm:prSet/>
      <dgm:spPr/>
      <dgm:t>
        <a:bodyPr/>
        <a:lstStyle/>
        <a:p>
          <a:endParaRPr lang="es-ES" sz="1800"/>
        </a:p>
      </dgm:t>
    </dgm:pt>
    <dgm:pt modelId="{6816296F-940B-40CB-B078-5114964D42F4}">
      <dgm:prSet phldrT="[Texto]" custT="1"/>
      <dgm:spPr>
        <a:solidFill>
          <a:srgbClr val="000099"/>
        </a:solidFill>
      </dgm:spPr>
      <dgm:t>
        <a:bodyPr/>
        <a:lstStyle/>
        <a:p>
          <a:r>
            <a:rPr lang="es-ES_tradnl" altLang="zh-CN" sz="1600" b="1" dirty="0">
              <a:solidFill>
                <a:schemeClr val="bg1"/>
              </a:solidFill>
              <a:cs typeface="Arial" charset="0"/>
            </a:rPr>
            <a:t>11. Universalización de las ayudas a la familia</a:t>
          </a:r>
          <a:endParaRPr lang="es-ES" sz="1600" dirty="0"/>
        </a:p>
      </dgm:t>
    </dgm:pt>
    <dgm:pt modelId="{D16F10C1-7F35-421F-97C5-FA621886E979}" type="parTrans" cxnId="{DDB67146-1F8B-4E37-A0F6-49BBCD318EF8}">
      <dgm:prSet/>
      <dgm:spPr/>
      <dgm:t>
        <a:bodyPr/>
        <a:lstStyle/>
        <a:p>
          <a:endParaRPr lang="es-ES"/>
        </a:p>
      </dgm:t>
    </dgm:pt>
    <dgm:pt modelId="{D60A4AC4-251A-4DAE-B737-9A3548EFA10F}" type="sibTrans" cxnId="{DDB67146-1F8B-4E37-A0F6-49BBCD318EF8}">
      <dgm:prSet/>
      <dgm:spPr/>
      <dgm:t>
        <a:bodyPr/>
        <a:lstStyle/>
        <a:p>
          <a:endParaRPr lang="es-ES"/>
        </a:p>
      </dgm:t>
    </dgm:pt>
    <dgm:pt modelId="{8187810B-D65A-47BA-880D-9B77A70AA3A4}" type="pres">
      <dgm:prSet presAssocID="{D3D83AB1-93B1-4868-A46D-DD7F702CDA33}" presName="cycle" presStyleCnt="0">
        <dgm:presLayoutVars>
          <dgm:dir/>
          <dgm:resizeHandles val="exact"/>
        </dgm:presLayoutVars>
      </dgm:prSet>
      <dgm:spPr/>
      <dgm:t>
        <a:bodyPr/>
        <a:lstStyle/>
        <a:p>
          <a:endParaRPr lang="es-ES"/>
        </a:p>
      </dgm:t>
    </dgm:pt>
    <dgm:pt modelId="{5AC41C83-F748-40FC-A26E-C97BEC881291}" type="pres">
      <dgm:prSet presAssocID="{506CB942-994D-4908-A102-69D5E67A1B9D}" presName="node" presStyleLbl="node1" presStyleIdx="0" presStyleCnt="4" custScaleX="157418" custScaleY="102705">
        <dgm:presLayoutVars>
          <dgm:bulletEnabled val="1"/>
        </dgm:presLayoutVars>
      </dgm:prSet>
      <dgm:spPr/>
      <dgm:t>
        <a:bodyPr/>
        <a:lstStyle/>
        <a:p>
          <a:endParaRPr lang="es-ES"/>
        </a:p>
      </dgm:t>
    </dgm:pt>
    <dgm:pt modelId="{308A5475-864A-4344-B9C7-6DE1F9903379}" type="pres">
      <dgm:prSet presAssocID="{506CB942-994D-4908-A102-69D5E67A1B9D}" presName="spNode" presStyleCnt="0"/>
      <dgm:spPr/>
    </dgm:pt>
    <dgm:pt modelId="{5A86B64F-115B-4610-BDA7-57F3F335BF54}" type="pres">
      <dgm:prSet presAssocID="{BC5613D0-E22A-4A39-A711-E2C31CB10124}" presName="sibTrans" presStyleLbl="sibTrans1D1" presStyleIdx="0" presStyleCnt="4"/>
      <dgm:spPr/>
      <dgm:t>
        <a:bodyPr/>
        <a:lstStyle/>
        <a:p>
          <a:endParaRPr lang="es-ES"/>
        </a:p>
      </dgm:t>
    </dgm:pt>
    <dgm:pt modelId="{BCA05DFB-1358-46F2-BF37-37DF1075A422}" type="pres">
      <dgm:prSet presAssocID="{C9011A2D-C22C-4ED3-A261-66903FFA31E2}" presName="node" presStyleLbl="node1" presStyleIdx="1" presStyleCnt="4" custScaleX="151141">
        <dgm:presLayoutVars>
          <dgm:bulletEnabled val="1"/>
        </dgm:presLayoutVars>
      </dgm:prSet>
      <dgm:spPr/>
      <dgm:t>
        <a:bodyPr/>
        <a:lstStyle/>
        <a:p>
          <a:endParaRPr lang="es-ES"/>
        </a:p>
      </dgm:t>
    </dgm:pt>
    <dgm:pt modelId="{6337473D-92A3-4446-9281-C1884BC159CF}" type="pres">
      <dgm:prSet presAssocID="{C9011A2D-C22C-4ED3-A261-66903FFA31E2}" presName="spNode" presStyleCnt="0"/>
      <dgm:spPr/>
    </dgm:pt>
    <dgm:pt modelId="{54FAEB86-2476-4735-9384-BA27CB3C95C6}" type="pres">
      <dgm:prSet presAssocID="{7C5FDF67-BDE5-4D35-B9A0-2F3526523CDA}" presName="sibTrans" presStyleLbl="sibTrans1D1" presStyleIdx="1" presStyleCnt="4"/>
      <dgm:spPr/>
      <dgm:t>
        <a:bodyPr/>
        <a:lstStyle/>
        <a:p>
          <a:endParaRPr lang="es-ES"/>
        </a:p>
      </dgm:t>
    </dgm:pt>
    <dgm:pt modelId="{E5BCEAF5-2778-45B7-A4FC-686F548BB55E}" type="pres">
      <dgm:prSet presAssocID="{6816296F-940B-40CB-B078-5114964D42F4}" presName="node" presStyleLbl="node1" presStyleIdx="2" presStyleCnt="4" custScaleX="157418">
        <dgm:presLayoutVars>
          <dgm:bulletEnabled val="1"/>
        </dgm:presLayoutVars>
      </dgm:prSet>
      <dgm:spPr/>
      <dgm:t>
        <a:bodyPr/>
        <a:lstStyle/>
        <a:p>
          <a:endParaRPr lang="es-ES"/>
        </a:p>
      </dgm:t>
    </dgm:pt>
    <dgm:pt modelId="{FA5E937E-8189-47D4-827D-D52D9DFB7F47}" type="pres">
      <dgm:prSet presAssocID="{6816296F-940B-40CB-B078-5114964D42F4}" presName="spNode" presStyleCnt="0"/>
      <dgm:spPr/>
    </dgm:pt>
    <dgm:pt modelId="{D6C3EAE1-E24D-4302-A80E-F44C7E524BC3}" type="pres">
      <dgm:prSet presAssocID="{D60A4AC4-251A-4DAE-B737-9A3548EFA10F}" presName="sibTrans" presStyleLbl="sibTrans1D1" presStyleIdx="2" presStyleCnt="4"/>
      <dgm:spPr/>
      <dgm:t>
        <a:bodyPr/>
        <a:lstStyle/>
        <a:p>
          <a:endParaRPr lang="es-ES"/>
        </a:p>
      </dgm:t>
    </dgm:pt>
    <dgm:pt modelId="{2BA030C2-D4C4-40C8-8C67-AF7293CB7689}" type="pres">
      <dgm:prSet presAssocID="{88D184D0-8FCE-4835-B114-42D5FC895661}" presName="node" presStyleLbl="node1" presStyleIdx="3" presStyleCnt="4" custScaleX="147604">
        <dgm:presLayoutVars>
          <dgm:bulletEnabled val="1"/>
        </dgm:presLayoutVars>
      </dgm:prSet>
      <dgm:spPr/>
      <dgm:t>
        <a:bodyPr/>
        <a:lstStyle/>
        <a:p>
          <a:endParaRPr lang="es-ES"/>
        </a:p>
      </dgm:t>
    </dgm:pt>
    <dgm:pt modelId="{A4E8A068-D1DE-48D6-B9DD-CB1448470A32}" type="pres">
      <dgm:prSet presAssocID="{88D184D0-8FCE-4835-B114-42D5FC895661}" presName="spNode" presStyleCnt="0"/>
      <dgm:spPr/>
    </dgm:pt>
    <dgm:pt modelId="{196D6DF5-9184-4D71-9356-EC05ED57A944}" type="pres">
      <dgm:prSet presAssocID="{16EEFA06-1903-47F5-A020-BDA8A78D0F84}" presName="sibTrans" presStyleLbl="sibTrans1D1" presStyleIdx="3" presStyleCnt="4"/>
      <dgm:spPr/>
      <dgm:t>
        <a:bodyPr/>
        <a:lstStyle/>
        <a:p>
          <a:endParaRPr lang="es-ES"/>
        </a:p>
      </dgm:t>
    </dgm:pt>
  </dgm:ptLst>
  <dgm:cxnLst>
    <dgm:cxn modelId="{5B1DEB63-29D6-48DD-8622-98FB712F51E2}" type="presOf" srcId="{7C5FDF67-BDE5-4D35-B9A0-2F3526523CDA}" destId="{54FAEB86-2476-4735-9384-BA27CB3C95C6}" srcOrd="0" destOrd="0" presId="urn:microsoft.com/office/officeart/2005/8/layout/cycle6"/>
    <dgm:cxn modelId="{DDB67146-1F8B-4E37-A0F6-49BBCD318EF8}" srcId="{D3D83AB1-93B1-4868-A46D-DD7F702CDA33}" destId="{6816296F-940B-40CB-B078-5114964D42F4}" srcOrd="2" destOrd="0" parTransId="{D16F10C1-7F35-421F-97C5-FA621886E979}" sibTransId="{D60A4AC4-251A-4DAE-B737-9A3548EFA10F}"/>
    <dgm:cxn modelId="{2736E810-1232-4FC3-AA73-1819D6CA9754}" srcId="{D3D83AB1-93B1-4868-A46D-DD7F702CDA33}" destId="{506CB942-994D-4908-A102-69D5E67A1B9D}" srcOrd="0" destOrd="0" parTransId="{D9F44373-D494-4539-9490-A24FD432E96D}" sibTransId="{BC5613D0-E22A-4A39-A711-E2C31CB10124}"/>
    <dgm:cxn modelId="{35891E50-87EC-43E0-B05F-0BDD6F8CF009}" type="presOf" srcId="{6816296F-940B-40CB-B078-5114964D42F4}" destId="{E5BCEAF5-2778-45B7-A4FC-686F548BB55E}" srcOrd="0" destOrd="0" presId="urn:microsoft.com/office/officeart/2005/8/layout/cycle6"/>
    <dgm:cxn modelId="{25C907FE-8ED8-4DD1-ABFE-5511C4B5EFEC}" type="presOf" srcId="{D60A4AC4-251A-4DAE-B737-9A3548EFA10F}" destId="{D6C3EAE1-E24D-4302-A80E-F44C7E524BC3}" srcOrd="0" destOrd="0" presId="urn:microsoft.com/office/officeart/2005/8/layout/cycle6"/>
    <dgm:cxn modelId="{92C8BA1A-ADBB-43F6-BDDA-D81444A3BBE2}" type="presOf" srcId="{D3D83AB1-93B1-4868-A46D-DD7F702CDA33}" destId="{8187810B-D65A-47BA-880D-9B77A70AA3A4}" srcOrd="0" destOrd="0" presId="urn:microsoft.com/office/officeart/2005/8/layout/cycle6"/>
    <dgm:cxn modelId="{575BB8CC-5C44-4CED-82AF-14CD56DA1F8A}" type="presOf" srcId="{C9011A2D-C22C-4ED3-A261-66903FFA31E2}" destId="{BCA05DFB-1358-46F2-BF37-37DF1075A422}" srcOrd="0" destOrd="0" presId="urn:microsoft.com/office/officeart/2005/8/layout/cycle6"/>
    <dgm:cxn modelId="{3DE151FB-8BBF-4485-89CF-311197C22D57}" type="presOf" srcId="{16EEFA06-1903-47F5-A020-BDA8A78D0F84}" destId="{196D6DF5-9184-4D71-9356-EC05ED57A944}" srcOrd="0" destOrd="0" presId="urn:microsoft.com/office/officeart/2005/8/layout/cycle6"/>
    <dgm:cxn modelId="{E8905338-035E-4079-8E41-83BD658D6140}" type="presOf" srcId="{BC5613D0-E22A-4A39-A711-E2C31CB10124}" destId="{5A86B64F-115B-4610-BDA7-57F3F335BF54}" srcOrd="0" destOrd="0" presId="urn:microsoft.com/office/officeart/2005/8/layout/cycle6"/>
    <dgm:cxn modelId="{9152117A-52E1-45C2-8F5D-43AADD3842BE}" type="presOf" srcId="{506CB942-994D-4908-A102-69D5E67A1B9D}" destId="{5AC41C83-F748-40FC-A26E-C97BEC881291}" srcOrd="0" destOrd="0" presId="urn:microsoft.com/office/officeart/2005/8/layout/cycle6"/>
    <dgm:cxn modelId="{8D79EC9E-CA9E-4860-9B84-74A5F0529521}" srcId="{D3D83AB1-93B1-4868-A46D-DD7F702CDA33}" destId="{88D184D0-8FCE-4835-B114-42D5FC895661}" srcOrd="3" destOrd="0" parTransId="{4ACA3ADF-8E97-4AF1-96E3-9BAA97770ABA}" sibTransId="{16EEFA06-1903-47F5-A020-BDA8A78D0F84}"/>
    <dgm:cxn modelId="{9741C98D-DF71-4C6C-A2DB-03E1F707B511}" type="presOf" srcId="{88D184D0-8FCE-4835-B114-42D5FC895661}" destId="{2BA030C2-D4C4-40C8-8C67-AF7293CB7689}" srcOrd="0" destOrd="0" presId="urn:microsoft.com/office/officeart/2005/8/layout/cycle6"/>
    <dgm:cxn modelId="{7F706BDE-24CC-460E-B7E2-D36FFC8D3E8E}" srcId="{D3D83AB1-93B1-4868-A46D-DD7F702CDA33}" destId="{C9011A2D-C22C-4ED3-A261-66903FFA31E2}" srcOrd="1" destOrd="0" parTransId="{9DC9B2A4-9BD7-4350-A885-7027DFC5796D}" sibTransId="{7C5FDF67-BDE5-4D35-B9A0-2F3526523CDA}"/>
    <dgm:cxn modelId="{96BCF65B-0A36-46D5-9E8E-626898D196A7}" type="presParOf" srcId="{8187810B-D65A-47BA-880D-9B77A70AA3A4}" destId="{5AC41C83-F748-40FC-A26E-C97BEC881291}" srcOrd="0" destOrd="0" presId="urn:microsoft.com/office/officeart/2005/8/layout/cycle6"/>
    <dgm:cxn modelId="{DC0B3302-5CC6-436E-9A4C-22DB98ED3384}" type="presParOf" srcId="{8187810B-D65A-47BA-880D-9B77A70AA3A4}" destId="{308A5475-864A-4344-B9C7-6DE1F9903379}" srcOrd="1" destOrd="0" presId="urn:microsoft.com/office/officeart/2005/8/layout/cycle6"/>
    <dgm:cxn modelId="{2BBDD3DB-B814-4D64-BB44-54B414C306B9}" type="presParOf" srcId="{8187810B-D65A-47BA-880D-9B77A70AA3A4}" destId="{5A86B64F-115B-4610-BDA7-57F3F335BF54}" srcOrd="2" destOrd="0" presId="urn:microsoft.com/office/officeart/2005/8/layout/cycle6"/>
    <dgm:cxn modelId="{73CAF959-9DD7-4D77-BC80-B23840DD63C0}" type="presParOf" srcId="{8187810B-D65A-47BA-880D-9B77A70AA3A4}" destId="{BCA05DFB-1358-46F2-BF37-37DF1075A422}" srcOrd="3" destOrd="0" presId="urn:microsoft.com/office/officeart/2005/8/layout/cycle6"/>
    <dgm:cxn modelId="{D6DB35F6-85E5-4908-BC5B-FEB09A1783F0}" type="presParOf" srcId="{8187810B-D65A-47BA-880D-9B77A70AA3A4}" destId="{6337473D-92A3-4446-9281-C1884BC159CF}" srcOrd="4" destOrd="0" presId="urn:microsoft.com/office/officeart/2005/8/layout/cycle6"/>
    <dgm:cxn modelId="{F3CEECF5-1E7B-418C-A71B-BC7971A4E0AD}" type="presParOf" srcId="{8187810B-D65A-47BA-880D-9B77A70AA3A4}" destId="{54FAEB86-2476-4735-9384-BA27CB3C95C6}" srcOrd="5" destOrd="0" presId="urn:microsoft.com/office/officeart/2005/8/layout/cycle6"/>
    <dgm:cxn modelId="{6B62E4BB-CE9E-417B-81E9-6D18B5ABB960}" type="presParOf" srcId="{8187810B-D65A-47BA-880D-9B77A70AA3A4}" destId="{E5BCEAF5-2778-45B7-A4FC-686F548BB55E}" srcOrd="6" destOrd="0" presId="urn:microsoft.com/office/officeart/2005/8/layout/cycle6"/>
    <dgm:cxn modelId="{2133A1EA-5B98-4FBE-B844-CB71EE65EACD}" type="presParOf" srcId="{8187810B-D65A-47BA-880D-9B77A70AA3A4}" destId="{FA5E937E-8189-47D4-827D-D52D9DFB7F47}" srcOrd="7" destOrd="0" presId="urn:microsoft.com/office/officeart/2005/8/layout/cycle6"/>
    <dgm:cxn modelId="{42A261D9-2649-4ACA-A7B0-8414E4540124}" type="presParOf" srcId="{8187810B-D65A-47BA-880D-9B77A70AA3A4}" destId="{D6C3EAE1-E24D-4302-A80E-F44C7E524BC3}" srcOrd="8" destOrd="0" presId="urn:microsoft.com/office/officeart/2005/8/layout/cycle6"/>
    <dgm:cxn modelId="{4BC785C2-A133-46D5-9A91-13E1152F2D0D}" type="presParOf" srcId="{8187810B-D65A-47BA-880D-9B77A70AA3A4}" destId="{2BA030C2-D4C4-40C8-8C67-AF7293CB7689}" srcOrd="9" destOrd="0" presId="urn:microsoft.com/office/officeart/2005/8/layout/cycle6"/>
    <dgm:cxn modelId="{4BBD155B-9505-4B20-8059-F855CAC15596}" type="presParOf" srcId="{8187810B-D65A-47BA-880D-9B77A70AA3A4}" destId="{A4E8A068-D1DE-48D6-B9DD-CB1448470A32}" srcOrd="10" destOrd="0" presId="urn:microsoft.com/office/officeart/2005/8/layout/cycle6"/>
    <dgm:cxn modelId="{C870B7F0-0FE1-44B9-B595-C3219EB3D0EC}" type="presParOf" srcId="{8187810B-D65A-47BA-880D-9B77A70AA3A4}" destId="{196D6DF5-9184-4D71-9356-EC05ED57A944}"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2D08B-8DA2-49AB-B401-B0F1E232209F}">
      <dsp:nvSpPr>
        <dsp:cNvPr id="0" name=""/>
        <dsp:cNvSpPr/>
      </dsp:nvSpPr>
      <dsp:spPr>
        <a:xfrm>
          <a:off x="1973558" y="-57433"/>
          <a:ext cx="1605790" cy="1446172"/>
        </a:xfrm>
        <a:prstGeom prst="ellipse">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b="1" kern="1200" dirty="0">
              <a:latin typeface="Arial" pitchFamily="34" charset="0"/>
              <a:cs typeface="Arial" pitchFamily="34" charset="0"/>
            </a:rPr>
            <a:t>Se rompe un matrimonio cada 43 segundos</a:t>
          </a:r>
          <a:r>
            <a:rPr lang="es-ES" sz="1800" b="1" kern="1200" dirty="0">
              <a:latin typeface="Arial" pitchFamily="34" charset="0"/>
              <a:cs typeface="Arial" pitchFamily="34" charset="0"/>
            </a:rPr>
            <a:t>…</a:t>
          </a:r>
          <a:endParaRPr lang="es-ES" sz="1800" kern="1200" dirty="0">
            <a:latin typeface="Arial" pitchFamily="34" charset="0"/>
            <a:cs typeface="Arial" pitchFamily="34" charset="0"/>
          </a:endParaRPr>
        </a:p>
      </dsp:txBody>
      <dsp:txXfrm>
        <a:off x="2208721" y="154354"/>
        <a:ext cx="1135464" cy="1022598"/>
      </dsp:txXfrm>
    </dsp:sp>
    <dsp:sp modelId="{F5AC6999-6A89-40CC-A5DE-50E7128BCB02}">
      <dsp:nvSpPr>
        <dsp:cNvPr id="0" name=""/>
        <dsp:cNvSpPr/>
      </dsp:nvSpPr>
      <dsp:spPr>
        <a:xfrm rot="3600000">
          <a:off x="3135077" y="1302669"/>
          <a:ext cx="277309" cy="448589"/>
        </a:xfrm>
        <a:prstGeom prst="rightArrow">
          <a:avLst>
            <a:gd name="adj1" fmla="val 60000"/>
            <a:gd name="adj2" fmla="val 50000"/>
          </a:avLst>
        </a:prstGeom>
        <a:solidFill>
          <a:srgbClr val="0000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3155875" y="1356363"/>
        <a:ext cx="194116" cy="269153"/>
      </dsp:txXfrm>
    </dsp:sp>
    <dsp:sp modelId="{534B04A8-1AD3-48AA-B80D-910F23667CC6}">
      <dsp:nvSpPr>
        <dsp:cNvPr id="0" name=""/>
        <dsp:cNvSpPr/>
      </dsp:nvSpPr>
      <dsp:spPr>
        <a:xfrm>
          <a:off x="2995921" y="1675722"/>
          <a:ext cx="1558167" cy="1438942"/>
        </a:xfrm>
        <a:prstGeom prst="ellipse">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b="1" i="0" u="none" kern="1200" dirty="0"/>
            <a:t>…</a:t>
          </a:r>
          <a:r>
            <a:rPr lang="es-ES" sz="1400" b="1" kern="1200" dirty="0">
              <a:latin typeface="Arial" pitchFamily="34" charset="0"/>
              <a:cs typeface="Arial" pitchFamily="34" charset="0"/>
            </a:rPr>
            <a:t>son 84 divorcios cada hora…</a:t>
          </a:r>
          <a:endParaRPr lang="es-ES" sz="1400" kern="1200" dirty="0">
            <a:latin typeface="Arial" pitchFamily="34" charset="0"/>
            <a:cs typeface="Arial" pitchFamily="34" charset="0"/>
          </a:endParaRPr>
        </a:p>
      </dsp:txBody>
      <dsp:txXfrm>
        <a:off x="3224109" y="1886450"/>
        <a:ext cx="1101791" cy="1017486"/>
      </dsp:txXfrm>
    </dsp:sp>
    <dsp:sp modelId="{58288621-4A60-44CC-ACF3-0EDEC389B860}">
      <dsp:nvSpPr>
        <dsp:cNvPr id="0" name=""/>
        <dsp:cNvSpPr/>
      </dsp:nvSpPr>
      <dsp:spPr>
        <a:xfrm rot="10800000">
          <a:off x="2664911" y="2170899"/>
          <a:ext cx="233913" cy="448589"/>
        </a:xfrm>
        <a:prstGeom prst="rightArrow">
          <a:avLst>
            <a:gd name="adj1" fmla="val 60000"/>
            <a:gd name="adj2" fmla="val 50000"/>
          </a:avLst>
        </a:prstGeom>
        <a:solidFill>
          <a:srgbClr val="0000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rot="10800000">
        <a:off x="2735085" y="2260617"/>
        <a:ext cx="163739" cy="269153"/>
      </dsp:txXfrm>
    </dsp:sp>
    <dsp:sp modelId="{6531546E-C944-4F4B-8F0B-CACA824D3FAE}">
      <dsp:nvSpPr>
        <dsp:cNvPr id="0" name=""/>
        <dsp:cNvSpPr/>
      </dsp:nvSpPr>
      <dsp:spPr>
        <a:xfrm>
          <a:off x="1001232" y="1673935"/>
          <a:ext cx="1553342" cy="1442517"/>
        </a:xfrm>
        <a:prstGeom prst="ellipse">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ES" sz="1400" b="1" kern="1200" dirty="0">
              <a:latin typeface="Arial" pitchFamily="34" charset="0"/>
              <a:cs typeface="Arial" pitchFamily="34" charset="0"/>
            </a:rPr>
            <a:t>…y 2.022 divorcios diarios.</a:t>
          </a:r>
        </a:p>
      </dsp:txBody>
      <dsp:txXfrm>
        <a:off x="1228714" y="1885187"/>
        <a:ext cx="1098378" cy="1020013"/>
      </dsp:txXfrm>
    </dsp:sp>
    <dsp:sp modelId="{5F04540A-A345-4396-8417-3FA614BE4BAA}">
      <dsp:nvSpPr>
        <dsp:cNvPr id="0" name=""/>
        <dsp:cNvSpPr/>
      </dsp:nvSpPr>
      <dsp:spPr>
        <a:xfrm rot="18000000">
          <a:off x="2133148" y="1315857"/>
          <a:ext cx="276827" cy="448589"/>
        </a:xfrm>
        <a:prstGeom prst="rightArrow">
          <a:avLst>
            <a:gd name="adj1" fmla="val 60000"/>
            <a:gd name="adj2" fmla="val 50000"/>
          </a:avLst>
        </a:prstGeom>
        <a:solidFill>
          <a:srgbClr val="000099"/>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a:p>
      </dsp:txBody>
      <dsp:txXfrm>
        <a:off x="2153910" y="1441536"/>
        <a:ext cx="193779" cy="2691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B3670-0B70-4796-B2AC-F3ECD6B8CB6D}">
      <dsp:nvSpPr>
        <dsp:cNvPr id="0" name=""/>
        <dsp:cNvSpPr/>
      </dsp:nvSpPr>
      <dsp:spPr>
        <a:xfrm rot="5400000">
          <a:off x="4707110" y="-2088701"/>
          <a:ext cx="1031386" cy="547054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altLang="zh-CN" sz="1600" b="1" kern="1200" dirty="0">
              <a:solidFill>
                <a:srgbClr val="C00000"/>
              </a:solidFill>
              <a:cs typeface="Arial" charset="0"/>
            </a:rPr>
            <a:t>18. Extensión de modelos progresividad familiar </a:t>
          </a:r>
          <a:r>
            <a:rPr kumimoji="0" lang="es-ES" sz="1600" b="1" i="0" u="none" strike="noStrike" kern="1200" cap="none" spc="0" normalizeH="0" baseline="0" noProof="0" dirty="0">
              <a:ln>
                <a:noFill/>
              </a:ln>
              <a:solidFill>
                <a:srgbClr val="333399"/>
              </a:solidFill>
              <a:effectLst/>
              <a:uLnTx/>
              <a:uFillTx/>
              <a:cs typeface="Times New Roman" pitchFamily="18" charset="0"/>
            </a:rPr>
            <a:t>(como en Francia o Alemania) que evitan discriminaciones entre familias o de estas respecto a personas no casadas </a:t>
          </a:r>
          <a:endParaRPr lang="es-ES" sz="1600" kern="1200" dirty="0"/>
        </a:p>
      </dsp:txBody>
      <dsp:txXfrm rot="-5400000">
        <a:off x="2487533" y="181224"/>
        <a:ext cx="5420193" cy="930690"/>
      </dsp:txXfrm>
    </dsp:sp>
    <dsp:sp modelId="{34DBAEEE-3D20-4927-BCA3-8B73157F2F94}">
      <dsp:nvSpPr>
        <dsp:cNvPr id="0" name=""/>
        <dsp:cNvSpPr/>
      </dsp:nvSpPr>
      <dsp:spPr>
        <a:xfrm>
          <a:off x="109821" y="1953"/>
          <a:ext cx="2377711" cy="1289232"/>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altLang="zh-CN" sz="2000" b="1" kern="1200" dirty="0">
              <a:solidFill>
                <a:schemeClr val="bg1"/>
              </a:solidFill>
              <a:cs typeface="Arial" charset="0"/>
            </a:rPr>
            <a:t>IRPF</a:t>
          </a:r>
          <a:endParaRPr lang="es-ES" sz="2000" b="1" kern="1200" dirty="0">
            <a:solidFill>
              <a:schemeClr val="bg1"/>
            </a:solidFill>
          </a:endParaRPr>
        </a:p>
      </dsp:txBody>
      <dsp:txXfrm>
        <a:off x="172756" y="64888"/>
        <a:ext cx="2251841" cy="1163362"/>
      </dsp:txXfrm>
    </dsp:sp>
    <dsp:sp modelId="{00098BF2-509B-4397-8275-3C4DFC01F255}">
      <dsp:nvSpPr>
        <dsp:cNvPr id="0" name=""/>
        <dsp:cNvSpPr/>
      </dsp:nvSpPr>
      <dsp:spPr>
        <a:xfrm rot="5400000">
          <a:off x="4709409" y="-737305"/>
          <a:ext cx="1031386" cy="54751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altLang="zh-CN" sz="1600" b="1" kern="1200" dirty="0">
              <a:solidFill>
                <a:srgbClr val="C00000"/>
              </a:solidFill>
              <a:cs typeface="Arial" charset="0"/>
            </a:rPr>
            <a:t>19. Avanzar hacia la exención familiar </a:t>
          </a:r>
          <a:r>
            <a:rPr kumimoji="0" lang="es-ES" sz="1600" b="1" i="0" u="none" strike="noStrike" kern="1200" cap="none" spc="0" normalizeH="0" baseline="0" noProof="0" dirty="0">
              <a:ln>
                <a:noFill/>
              </a:ln>
              <a:solidFill>
                <a:srgbClr val="333399"/>
              </a:solidFill>
              <a:effectLst/>
              <a:uLnTx/>
              <a:uFillTx/>
              <a:cs typeface="Times New Roman" pitchFamily="18" charset="0"/>
            </a:rPr>
            <a:t>asegurando un amplio mínimo exento, eliminándolo (o reducción a niveles mínimos) para hijos o cónyuges, y con fuertes reducciones para familiares de 2 y 3 grado. </a:t>
          </a:r>
          <a:endParaRPr lang="es-ES" sz="1600" kern="1200" dirty="0"/>
        </a:p>
      </dsp:txBody>
      <dsp:txXfrm rot="-5400000">
        <a:off x="2487533" y="1534919"/>
        <a:ext cx="5424791" cy="930690"/>
      </dsp:txXfrm>
    </dsp:sp>
    <dsp:sp modelId="{E35E7BA2-6104-4D92-91FA-951A30F57214}">
      <dsp:nvSpPr>
        <dsp:cNvPr id="0" name=""/>
        <dsp:cNvSpPr/>
      </dsp:nvSpPr>
      <dsp:spPr>
        <a:xfrm>
          <a:off x="109821" y="1391630"/>
          <a:ext cx="2377711" cy="1289232"/>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_tradnl" sz="2000" b="1" kern="1200" dirty="0">
              <a:solidFill>
                <a:schemeClr val="bg1"/>
              </a:solidFill>
            </a:rPr>
            <a:t>Herencias</a:t>
          </a:r>
          <a:endParaRPr lang="es-ES" sz="2000" b="1" kern="1200" dirty="0">
            <a:solidFill>
              <a:schemeClr val="bg1"/>
            </a:solidFill>
          </a:endParaRPr>
        </a:p>
      </dsp:txBody>
      <dsp:txXfrm>
        <a:off x="172756" y="1454565"/>
        <a:ext cx="2251841" cy="1163362"/>
      </dsp:txXfrm>
    </dsp:sp>
    <dsp:sp modelId="{7C09BC0D-02B6-4D3F-8AF7-8529D6AB63A4}">
      <dsp:nvSpPr>
        <dsp:cNvPr id="0" name=""/>
        <dsp:cNvSpPr/>
      </dsp:nvSpPr>
      <dsp:spPr>
        <a:xfrm rot="5400000">
          <a:off x="4709409" y="616388"/>
          <a:ext cx="1031386" cy="547513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altLang="zh-CN" sz="1600" b="1" kern="1200" dirty="0">
              <a:solidFill>
                <a:srgbClr val="C00000"/>
              </a:solidFill>
              <a:cs typeface="Arial" charset="0"/>
            </a:rPr>
            <a:t>20. Asegurar que los impuestos o tasas sobre agua, electricidad y otros consumos no penalizan a la familia.</a:t>
          </a:r>
          <a:endParaRPr lang="es-ES" sz="1600" kern="1200" dirty="0"/>
        </a:p>
      </dsp:txBody>
      <dsp:txXfrm rot="-5400000">
        <a:off x="2487533" y="2888612"/>
        <a:ext cx="5424791" cy="930690"/>
      </dsp:txXfrm>
    </dsp:sp>
    <dsp:sp modelId="{CCAFDEB4-B2DB-48F2-9B69-94D4645CB816}">
      <dsp:nvSpPr>
        <dsp:cNvPr id="0" name=""/>
        <dsp:cNvSpPr/>
      </dsp:nvSpPr>
      <dsp:spPr>
        <a:xfrm>
          <a:off x="109821" y="2709341"/>
          <a:ext cx="2377711" cy="1289232"/>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_tradnl" sz="1800" b="1" kern="1200" dirty="0">
              <a:solidFill>
                <a:schemeClr val="bg1"/>
              </a:solidFill>
            </a:rPr>
            <a:t>Consumos familiares</a:t>
          </a:r>
          <a:endParaRPr lang="es-ES" sz="1800" b="1" kern="1200" dirty="0">
            <a:solidFill>
              <a:schemeClr val="bg1"/>
            </a:solidFill>
          </a:endParaRPr>
        </a:p>
      </dsp:txBody>
      <dsp:txXfrm>
        <a:off x="172756" y="2772276"/>
        <a:ext cx="2251841" cy="11633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B3670-0B70-4796-B2AC-F3ECD6B8CB6D}">
      <dsp:nvSpPr>
        <dsp:cNvPr id="0" name=""/>
        <dsp:cNvSpPr/>
      </dsp:nvSpPr>
      <dsp:spPr>
        <a:xfrm rot="5400000">
          <a:off x="4286923" y="-1649113"/>
          <a:ext cx="1031386" cy="459136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altLang="zh-CN" sz="1600" b="1" kern="1200" dirty="0">
              <a:solidFill>
                <a:srgbClr val="C00000"/>
              </a:solidFill>
              <a:cs typeface="Arial" charset="0"/>
            </a:rPr>
            <a:t>21. Reducción del 50% IVA </a:t>
          </a:r>
          <a:r>
            <a:rPr kumimoji="0" lang="es-ES" sz="1600" b="1" i="0" u="none" strike="noStrike" kern="1200" cap="none" spc="0" normalizeH="0" baseline="0" noProof="0" dirty="0">
              <a:ln>
                <a:noFill/>
              </a:ln>
              <a:solidFill>
                <a:srgbClr val="333399"/>
              </a:solidFill>
              <a:effectLst/>
              <a:uLnTx/>
              <a:uFillTx/>
              <a:cs typeface="Arial" charset="0"/>
            </a:rPr>
            <a:t>en una serie de productos básicos</a:t>
          </a:r>
          <a:r>
            <a:rPr kumimoji="0" lang="es-ES_tradnl" sz="1600" b="1" i="0" u="none" strike="noStrike" kern="1200" cap="none" spc="0" normalizeH="0" baseline="0" noProof="0" dirty="0">
              <a:ln>
                <a:noFill/>
              </a:ln>
              <a:solidFill>
                <a:srgbClr val="333399"/>
              </a:solidFill>
              <a:effectLst/>
              <a:uLnTx/>
              <a:uFillTx/>
              <a:cs typeface="Arial" charset="0"/>
            </a:rPr>
            <a:t> </a:t>
          </a:r>
          <a:r>
            <a:rPr kumimoji="0" lang="es-ES" sz="1600" b="1" i="0" u="none" strike="noStrike" kern="1200" cap="none" spc="0" normalizeH="0" baseline="0" noProof="0" dirty="0">
              <a:ln>
                <a:noFill/>
              </a:ln>
              <a:solidFill>
                <a:srgbClr val="333399"/>
              </a:solidFill>
              <a:effectLst/>
              <a:uLnTx/>
              <a:uFillTx/>
              <a:cs typeface="Arial" charset="0"/>
            </a:rPr>
            <a:t>infantiles de higiene infantil</a:t>
          </a:r>
          <a:r>
            <a:rPr kumimoji="0" lang="es-ES" sz="1600" b="0" i="0" u="none" strike="noStrike" kern="1200" cap="none" spc="0" normalizeH="0" baseline="0" noProof="0" dirty="0">
              <a:ln>
                <a:noFill/>
              </a:ln>
              <a:solidFill>
                <a:srgbClr val="333399"/>
              </a:solidFill>
              <a:effectLst/>
              <a:uLnTx/>
              <a:uFillTx/>
              <a:cs typeface="Arial" charset="0"/>
            </a:rPr>
            <a:t>, </a:t>
          </a:r>
          <a:r>
            <a:rPr kumimoji="0" lang="es-ES" sz="1600" b="1" i="0" u="none" strike="noStrike" kern="1200" cap="none" spc="0" normalizeH="0" baseline="0" noProof="0" dirty="0">
              <a:ln>
                <a:noFill/>
              </a:ln>
              <a:solidFill>
                <a:srgbClr val="333399"/>
              </a:solidFill>
              <a:effectLst/>
              <a:uLnTx/>
              <a:uFillTx/>
              <a:cs typeface="Arial" charset="0"/>
            </a:rPr>
            <a:t>de alimentación</a:t>
          </a:r>
          <a:r>
            <a:rPr kumimoji="0" lang="es-ES" sz="1600" b="0" i="0" u="none" strike="noStrike" kern="1200" cap="none" spc="0" normalizeH="0" baseline="0" noProof="0" dirty="0">
              <a:ln>
                <a:noFill/>
              </a:ln>
              <a:solidFill>
                <a:srgbClr val="333399"/>
              </a:solidFill>
              <a:effectLst/>
              <a:uLnTx/>
              <a:uFillTx/>
              <a:cs typeface="Arial" charset="0"/>
            </a:rPr>
            <a:t> y </a:t>
          </a:r>
          <a:r>
            <a:rPr kumimoji="0" lang="es-ES" sz="1600" b="1" i="0" u="none" strike="noStrike" kern="1200" cap="none" spc="0" normalizeH="0" baseline="0" noProof="0" dirty="0">
              <a:ln>
                <a:noFill/>
              </a:ln>
              <a:solidFill>
                <a:srgbClr val="333399"/>
              </a:solidFill>
              <a:effectLst/>
              <a:uLnTx/>
              <a:uFillTx/>
              <a:cs typeface="Arial" charset="0"/>
            </a:rPr>
            <a:t>de mobiliario infantil.</a:t>
          </a:r>
          <a:endParaRPr lang="es-ES" sz="1600" kern="1200" dirty="0"/>
        </a:p>
      </dsp:txBody>
      <dsp:txXfrm rot="-5400000">
        <a:off x="2506933" y="181225"/>
        <a:ext cx="4541018" cy="930690"/>
      </dsp:txXfrm>
    </dsp:sp>
    <dsp:sp modelId="{34DBAEEE-3D20-4927-BCA3-8B73157F2F94}">
      <dsp:nvSpPr>
        <dsp:cNvPr id="0" name=""/>
        <dsp:cNvSpPr/>
      </dsp:nvSpPr>
      <dsp:spPr>
        <a:xfrm>
          <a:off x="75710" y="1953"/>
          <a:ext cx="2431223" cy="1289232"/>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altLang="zh-CN" sz="2000" b="1" kern="1200" dirty="0">
              <a:solidFill>
                <a:schemeClr val="bg1"/>
              </a:solidFill>
              <a:cs typeface="Arial" charset="0"/>
            </a:rPr>
            <a:t>IVA</a:t>
          </a:r>
          <a:endParaRPr lang="es-ES" sz="2000" kern="1200" dirty="0">
            <a:solidFill>
              <a:schemeClr val="bg1"/>
            </a:solidFill>
          </a:endParaRPr>
        </a:p>
      </dsp:txBody>
      <dsp:txXfrm>
        <a:off x="138645" y="64888"/>
        <a:ext cx="2305353" cy="1163362"/>
      </dsp:txXfrm>
    </dsp:sp>
    <dsp:sp modelId="{00098BF2-509B-4397-8275-3C4DFC01F255}">
      <dsp:nvSpPr>
        <dsp:cNvPr id="0" name=""/>
        <dsp:cNvSpPr/>
      </dsp:nvSpPr>
      <dsp:spPr>
        <a:xfrm rot="5400000">
          <a:off x="4286923" y="-295419"/>
          <a:ext cx="1031386" cy="459136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altLang="zh-CN" sz="1600" b="1" kern="1200" dirty="0">
              <a:solidFill>
                <a:srgbClr val="C00000"/>
              </a:solidFill>
              <a:cs typeface="Arial" charset="0"/>
            </a:rPr>
            <a:t>22. Impulsar la Creación de Centros de Atención a la Mujer embarazada</a:t>
          </a:r>
          <a:r>
            <a:rPr lang="es-ES_tradnl" altLang="zh-CN" sz="1600" b="1" kern="1200" dirty="0">
              <a:solidFill>
                <a:srgbClr val="C00000"/>
              </a:solidFill>
              <a:cs typeface="Arial" charset="0"/>
            </a:rPr>
            <a:t> </a:t>
          </a:r>
          <a:r>
            <a:rPr kumimoji="0" lang="es-ES_tradnl" sz="1600" b="0" i="0" u="none" strike="noStrike" kern="1200" cap="none" spc="0" normalizeH="0" baseline="0" noProof="0" dirty="0">
              <a:ln>
                <a:noFill/>
              </a:ln>
              <a:solidFill>
                <a:srgbClr val="333399"/>
              </a:solidFill>
              <a:effectLst/>
              <a:uLnTx/>
              <a:uFillTx/>
              <a:cs typeface="Arial" charset="0"/>
            </a:rPr>
            <a:t>que ayuden a todas las madres, solteras o casadas, a tener sus hijos</a:t>
          </a:r>
          <a:r>
            <a:rPr kumimoji="0" lang="es-ES_tradnl" sz="1500" b="0" i="0" u="none" strike="noStrike" kern="1200" cap="none" spc="0" normalizeH="0" baseline="0" noProof="0" dirty="0">
              <a:ln>
                <a:noFill/>
              </a:ln>
              <a:solidFill>
                <a:srgbClr val="333399"/>
              </a:solidFill>
              <a:effectLst/>
              <a:uLnTx/>
              <a:uFillTx/>
              <a:cs typeface="Arial" charset="0"/>
            </a:rPr>
            <a:t>, </a:t>
          </a:r>
          <a:endParaRPr lang="es-ES" sz="1500" kern="1200" dirty="0"/>
        </a:p>
      </dsp:txBody>
      <dsp:txXfrm rot="-5400000">
        <a:off x="2506933" y="1534919"/>
        <a:ext cx="4541018" cy="930690"/>
      </dsp:txXfrm>
    </dsp:sp>
    <dsp:sp modelId="{E35E7BA2-6104-4D92-91FA-951A30F57214}">
      <dsp:nvSpPr>
        <dsp:cNvPr id="0" name=""/>
        <dsp:cNvSpPr/>
      </dsp:nvSpPr>
      <dsp:spPr>
        <a:xfrm>
          <a:off x="75710" y="1355647"/>
          <a:ext cx="2431223" cy="1289232"/>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_tradnl" sz="1800" b="1" kern="1200" dirty="0">
              <a:solidFill>
                <a:schemeClr val="bg1"/>
              </a:solidFill>
            </a:rPr>
            <a:t>Centros de Atención a la Mujer Embarazada</a:t>
          </a:r>
          <a:endParaRPr lang="es-ES" sz="1800" b="1" kern="1200" dirty="0">
            <a:solidFill>
              <a:schemeClr val="bg1"/>
            </a:solidFill>
          </a:endParaRPr>
        </a:p>
      </dsp:txBody>
      <dsp:txXfrm>
        <a:off x="138645" y="1418582"/>
        <a:ext cx="2305353" cy="1163362"/>
      </dsp:txXfrm>
    </dsp:sp>
    <dsp:sp modelId="{7C09BC0D-02B6-4D3F-8AF7-8529D6AB63A4}">
      <dsp:nvSpPr>
        <dsp:cNvPr id="0" name=""/>
        <dsp:cNvSpPr/>
      </dsp:nvSpPr>
      <dsp:spPr>
        <a:xfrm rot="5400000">
          <a:off x="4286923" y="1058275"/>
          <a:ext cx="1031386" cy="459136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S" altLang="zh-CN" sz="1600" b="1" kern="1200" dirty="0">
              <a:solidFill>
                <a:srgbClr val="C00000"/>
              </a:solidFill>
              <a:cs typeface="Arial" charset="0"/>
            </a:rPr>
            <a:t>23. Programa especifico de ayuda a la adolescente embarazada </a:t>
          </a:r>
          <a:r>
            <a:rPr kumimoji="0" lang="es-ES" sz="1600" b="0" i="0" u="none" strike="noStrike" kern="1200" cap="none" spc="0" normalizeH="0" baseline="0" noProof="0" dirty="0">
              <a:ln>
                <a:noFill/>
              </a:ln>
              <a:solidFill>
                <a:srgbClr val="333399"/>
              </a:solidFill>
              <a:effectLst/>
              <a:uLnTx/>
              <a:uFillTx/>
            </a:rPr>
            <a:t>para afrontar los singulares problemas que un embarazo puede plantear a este colectivo.</a:t>
          </a:r>
          <a:endParaRPr lang="es-ES" sz="1600" kern="1200" dirty="0"/>
        </a:p>
      </dsp:txBody>
      <dsp:txXfrm rot="-5400000">
        <a:off x="2506933" y="2888613"/>
        <a:ext cx="4541018" cy="930690"/>
      </dsp:txXfrm>
    </dsp:sp>
    <dsp:sp modelId="{CCAFDEB4-B2DB-48F2-9B69-94D4645CB816}">
      <dsp:nvSpPr>
        <dsp:cNvPr id="0" name=""/>
        <dsp:cNvSpPr/>
      </dsp:nvSpPr>
      <dsp:spPr>
        <a:xfrm>
          <a:off x="75710" y="2709341"/>
          <a:ext cx="2431223" cy="1289232"/>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_tradnl" sz="2000" b="1" kern="1200" dirty="0">
              <a:solidFill>
                <a:schemeClr val="bg1"/>
              </a:solidFill>
            </a:rPr>
            <a:t>Embarazos de Adolescentes</a:t>
          </a:r>
          <a:endParaRPr lang="es-ES" sz="2000" b="1" kern="1200" dirty="0">
            <a:solidFill>
              <a:schemeClr val="bg1"/>
            </a:solidFill>
          </a:endParaRPr>
        </a:p>
      </dsp:txBody>
      <dsp:txXfrm>
        <a:off x="138645" y="2772276"/>
        <a:ext cx="2305353" cy="11633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E26D6-5F31-4F23-934D-8A5879197500}">
      <dsp:nvSpPr>
        <dsp:cNvPr id="0" name=""/>
        <dsp:cNvSpPr/>
      </dsp:nvSpPr>
      <dsp:spPr>
        <a:xfrm>
          <a:off x="2108135" y="-79539"/>
          <a:ext cx="2724676" cy="938911"/>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es-ES" sz="1800" b="1" i="0" u="none" strike="noStrike" kern="1200" cap="none" spc="0" normalizeH="0" baseline="0" noProof="0" dirty="0">
              <a:ln>
                <a:noFill/>
              </a:ln>
              <a:solidFill>
                <a:schemeClr val="bg1"/>
              </a:solidFill>
              <a:effectLst/>
              <a:uLnTx/>
              <a:uFillTx/>
            </a:rPr>
            <a:t>24. Impulsar  </a:t>
          </a:r>
          <a:r>
            <a:rPr lang="es-ES" sz="1800" b="1" kern="1200" dirty="0">
              <a:solidFill>
                <a:schemeClr val="bg1"/>
              </a:solidFill>
            </a:rPr>
            <a:t>los </a:t>
          </a:r>
          <a:r>
            <a:rPr lang="es-ES" altLang="zh-CN" sz="1800" b="1" kern="1200" dirty="0">
              <a:solidFill>
                <a:schemeClr val="bg1"/>
              </a:solidFill>
              <a:cs typeface="Arial" charset="0"/>
            </a:rPr>
            <a:t>Centros de Orientación Familiar </a:t>
          </a:r>
          <a:r>
            <a:rPr lang="es-ES" altLang="zh-CN" sz="1800" b="0" kern="1200" dirty="0">
              <a:solidFill>
                <a:schemeClr val="bg1"/>
              </a:solidFill>
              <a:cs typeface="Arial" charset="0"/>
            </a:rPr>
            <a:t>(públicos o privados)</a:t>
          </a:r>
          <a:endParaRPr lang="es-ES" sz="1800" b="0" kern="1200" dirty="0">
            <a:solidFill>
              <a:schemeClr val="bg1"/>
            </a:solidFill>
          </a:endParaRPr>
        </a:p>
      </dsp:txBody>
      <dsp:txXfrm>
        <a:off x="2135635" y="-52039"/>
        <a:ext cx="2669676" cy="883911"/>
      </dsp:txXfrm>
    </dsp:sp>
    <dsp:sp modelId="{C9F5F6B4-F23C-4F6B-9917-A56D87C9CF8E}">
      <dsp:nvSpPr>
        <dsp:cNvPr id="0" name=""/>
        <dsp:cNvSpPr/>
      </dsp:nvSpPr>
      <dsp:spPr>
        <a:xfrm rot="2269830">
          <a:off x="4091990" y="991732"/>
          <a:ext cx="666184" cy="2789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solidFill>
              <a:schemeClr val="bg1"/>
            </a:solidFill>
          </a:endParaRPr>
        </a:p>
      </dsp:txBody>
      <dsp:txXfrm>
        <a:off x="4175671" y="1047519"/>
        <a:ext cx="498822" cy="167363"/>
      </dsp:txXfrm>
    </dsp:sp>
    <dsp:sp modelId="{88C37E26-FBEC-45D3-860D-D528B00344C8}">
      <dsp:nvSpPr>
        <dsp:cNvPr id="0" name=""/>
        <dsp:cNvSpPr/>
      </dsp:nvSpPr>
      <dsp:spPr>
        <a:xfrm>
          <a:off x="3915278" y="1403030"/>
          <a:ext cx="2928826" cy="938911"/>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es-ES" sz="1800" b="1" i="0" u="none" strike="noStrike" kern="1200" cap="none" spc="0" normalizeH="0" baseline="0" noProof="0" dirty="0">
              <a:ln>
                <a:noFill/>
              </a:ln>
              <a:solidFill>
                <a:schemeClr val="bg1"/>
              </a:solidFill>
              <a:effectLst/>
              <a:uLnTx/>
              <a:uFillTx/>
            </a:rPr>
            <a:t>25. Establecer mecanismos de apoyo y reflexión para familias en crisis o ruptura</a:t>
          </a:r>
          <a:endParaRPr lang="es-ES" sz="1800" kern="1200" dirty="0">
            <a:solidFill>
              <a:schemeClr val="bg1"/>
            </a:solidFill>
          </a:endParaRPr>
        </a:p>
      </dsp:txBody>
      <dsp:txXfrm>
        <a:off x="3942778" y="1430530"/>
        <a:ext cx="2873826" cy="883911"/>
      </dsp:txXfrm>
    </dsp:sp>
    <dsp:sp modelId="{E56927FD-2F19-43D0-9B97-EB63D33A1095}">
      <dsp:nvSpPr>
        <dsp:cNvPr id="0" name=""/>
        <dsp:cNvSpPr/>
      </dsp:nvSpPr>
      <dsp:spPr>
        <a:xfrm rot="8423984">
          <a:off x="4104644" y="2512277"/>
          <a:ext cx="666184" cy="2789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s-ES" sz="1100" kern="1200"/>
        </a:p>
      </dsp:txBody>
      <dsp:txXfrm rot="10800000">
        <a:off x="4188325" y="2568064"/>
        <a:ext cx="498822" cy="167363"/>
      </dsp:txXfrm>
    </dsp:sp>
    <dsp:sp modelId="{33761AAC-BBE4-4EBD-86B8-B23E7A8EDCD6}">
      <dsp:nvSpPr>
        <dsp:cNvPr id="0" name=""/>
        <dsp:cNvSpPr/>
      </dsp:nvSpPr>
      <dsp:spPr>
        <a:xfrm>
          <a:off x="2108135" y="2961551"/>
          <a:ext cx="2724676" cy="980783"/>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es-ES" sz="1800" b="1" i="0" u="none" strike="noStrike" kern="1200" cap="none" spc="0" normalizeH="0" baseline="0" noProof="0" dirty="0">
              <a:ln>
                <a:noFill/>
              </a:ln>
              <a:solidFill>
                <a:schemeClr val="bg1"/>
              </a:solidFill>
              <a:effectLst/>
              <a:uLnTx/>
              <a:uFillTx/>
              <a:cs typeface="Arial" charset="0"/>
            </a:rPr>
            <a:t>26. Promover  la e</a:t>
          </a:r>
          <a:r>
            <a:rPr lang="es-ES_tradnl" altLang="zh-CN" sz="1800" b="1" kern="1200" dirty="0" err="1">
              <a:solidFill>
                <a:schemeClr val="bg1"/>
              </a:solidFill>
              <a:cs typeface="Arial" charset="0"/>
            </a:rPr>
            <a:t>laboración</a:t>
          </a:r>
          <a:r>
            <a:rPr lang="es-ES_tradnl" altLang="zh-CN" sz="1800" b="1" kern="1200" dirty="0">
              <a:solidFill>
                <a:schemeClr val="bg1"/>
              </a:solidFill>
              <a:cs typeface="Arial" charset="0"/>
            </a:rPr>
            <a:t> de una Ley de Prevención y Mediación Familiar.</a:t>
          </a:r>
          <a:endParaRPr lang="es-ES" sz="1800" kern="1200" dirty="0">
            <a:solidFill>
              <a:schemeClr val="bg1"/>
            </a:solidFill>
          </a:endParaRPr>
        </a:p>
      </dsp:txBody>
      <dsp:txXfrm>
        <a:off x="2136861" y="2990277"/>
        <a:ext cx="2667224" cy="923331"/>
      </dsp:txXfrm>
    </dsp:sp>
    <dsp:sp modelId="{C5090339-E29D-4B39-BFA3-2BF370839992}">
      <dsp:nvSpPr>
        <dsp:cNvPr id="0" name=""/>
        <dsp:cNvSpPr/>
      </dsp:nvSpPr>
      <dsp:spPr>
        <a:xfrm rot="13107337">
          <a:off x="2129827" y="2512303"/>
          <a:ext cx="666184" cy="2789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solidFill>
              <a:schemeClr val="bg1"/>
            </a:solidFill>
          </a:endParaRPr>
        </a:p>
      </dsp:txBody>
      <dsp:txXfrm rot="10800000">
        <a:off x="2213508" y="2568090"/>
        <a:ext cx="498822" cy="167363"/>
      </dsp:txXfrm>
    </dsp:sp>
    <dsp:sp modelId="{7C240285-6378-4831-9BFF-9A71E2BD1232}">
      <dsp:nvSpPr>
        <dsp:cNvPr id="0" name=""/>
        <dsp:cNvSpPr/>
      </dsp:nvSpPr>
      <dsp:spPr>
        <a:xfrm>
          <a:off x="0" y="1344895"/>
          <a:ext cx="2890190" cy="997097"/>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es-ES_tradnl" sz="1800" b="1" i="0" u="none" strike="noStrike" kern="1200" cap="none" spc="0" normalizeH="0" baseline="0" noProof="0" dirty="0">
              <a:ln>
                <a:noFill/>
              </a:ln>
              <a:solidFill>
                <a:schemeClr val="bg1"/>
              </a:solidFill>
              <a:effectLst/>
              <a:uLnTx/>
              <a:uFillTx/>
              <a:cs typeface="Arial" charset="0"/>
            </a:rPr>
            <a:t>27. Realización de </a:t>
          </a:r>
          <a:r>
            <a:rPr lang="es-ES_tradnl" altLang="zh-CN" sz="1800" b="1" kern="1200" dirty="0">
              <a:solidFill>
                <a:schemeClr val="bg1"/>
              </a:solidFill>
              <a:cs typeface="Arial" charset="0"/>
            </a:rPr>
            <a:t>estudios y encuestas que permitan conocer las causas de la ruptura familiar </a:t>
          </a:r>
          <a:endParaRPr lang="es-ES" sz="1800" kern="1200" dirty="0">
            <a:solidFill>
              <a:schemeClr val="bg1"/>
            </a:solidFill>
          </a:endParaRPr>
        </a:p>
      </dsp:txBody>
      <dsp:txXfrm>
        <a:off x="29204" y="1374099"/>
        <a:ext cx="2831782" cy="938689"/>
      </dsp:txXfrm>
    </dsp:sp>
    <dsp:sp modelId="{9E720CD7-4E3F-4807-9306-7F3B19823D2B}">
      <dsp:nvSpPr>
        <dsp:cNvPr id="0" name=""/>
        <dsp:cNvSpPr/>
      </dsp:nvSpPr>
      <dsp:spPr>
        <a:xfrm rot="19460076">
          <a:off x="2144961" y="962664"/>
          <a:ext cx="666184" cy="27893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s-ES" sz="1800" kern="1200">
            <a:solidFill>
              <a:schemeClr val="bg1"/>
            </a:solidFill>
          </a:endParaRPr>
        </a:p>
      </dsp:txBody>
      <dsp:txXfrm>
        <a:off x="2228642" y="1018451"/>
        <a:ext cx="498822" cy="1673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B3670-0B70-4796-B2AC-F3ECD6B8CB6D}">
      <dsp:nvSpPr>
        <dsp:cNvPr id="0" name=""/>
        <dsp:cNvSpPr/>
      </dsp:nvSpPr>
      <dsp:spPr>
        <a:xfrm rot="5400000">
          <a:off x="4709409" y="-1936628"/>
          <a:ext cx="1031386" cy="51663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altLang="zh-CN" sz="1600" b="1" kern="1200" dirty="0">
              <a:solidFill>
                <a:srgbClr val="C00000"/>
              </a:solidFill>
              <a:cs typeface="Arial" charset="0"/>
            </a:rPr>
            <a:t>28. Reducción del 50% del IVA </a:t>
          </a:r>
          <a:r>
            <a:rPr kumimoji="0" lang="es-ES" sz="1600" b="1" i="0" u="none" strike="noStrike" kern="1200" cap="none" spc="0" normalizeH="0" baseline="0" noProof="0" dirty="0">
              <a:ln>
                <a:noFill/>
              </a:ln>
              <a:solidFill>
                <a:srgbClr val="333399"/>
              </a:solidFill>
              <a:effectLst/>
              <a:uLnTx/>
              <a:uFillTx/>
              <a:cs typeface="Times New Roman" pitchFamily="18" charset="0"/>
            </a:rPr>
            <a:t>en las viviendas nuevas para las familias así como del Impuesto de Transmisiones Patrimoniales, etc., </a:t>
          </a:r>
          <a:r>
            <a:rPr kumimoji="0" lang="es-ES" sz="1400" b="1" i="0" u="none" strike="noStrike" kern="1200" cap="none" spc="0" normalizeH="0" baseline="0" noProof="0" dirty="0">
              <a:ln>
                <a:noFill/>
              </a:ln>
              <a:solidFill>
                <a:srgbClr val="333399"/>
              </a:solidFill>
              <a:effectLst/>
              <a:uLnTx/>
              <a:uFillTx/>
              <a:cs typeface="Times New Roman" pitchFamily="18" charset="0"/>
            </a:rPr>
            <a:t> </a:t>
          </a:r>
          <a:endParaRPr lang="es-ES" sz="1600" kern="1200" dirty="0"/>
        </a:p>
      </dsp:txBody>
      <dsp:txXfrm rot="-5400000">
        <a:off x="2641904" y="181225"/>
        <a:ext cx="5116048" cy="930690"/>
      </dsp:txXfrm>
    </dsp:sp>
    <dsp:sp modelId="{34DBAEEE-3D20-4927-BCA3-8B73157F2F94}">
      <dsp:nvSpPr>
        <dsp:cNvPr id="0" name=""/>
        <dsp:cNvSpPr/>
      </dsp:nvSpPr>
      <dsp:spPr>
        <a:xfrm>
          <a:off x="264193" y="1953"/>
          <a:ext cx="2377711" cy="1289232"/>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altLang="zh-CN" sz="1800" b="1" kern="1200" dirty="0">
              <a:solidFill>
                <a:schemeClr val="bg1"/>
              </a:solidFill>
              <a:cs typeface="Arial" charset="0"/>
            </a:rPr>
            <a:t>IVA y otros</a:t>
          </a:r>
          <a:endParaRPr lang="es-ES" sz="1800" b="1" kern="1200" dirty="0">
            <a:solidFill>
              <a:schemeClr val="bg1"/>
            </a:solidFill>
          </a:endParaRPr>
        </a:p>
      </dsp:txBody>
      <dsp:txXfrm>
        <a:off x="327128" y="64888"/>
        <a:ext cx="2251841" cy="1163362"/>
      </dsp:txXfrm>
    </dsp:sp>
    <dsp:sp modelId="{7C09BC0D-02B6-4D3F-8AF7-8529D6AB63A4}">
      <dsp:nvSpPr>
        <dsp:cNvPr id="0" name=""/>
        <dsp:cNvSpPr/>
      </dsp:nvSpPr>
      <dsp:spPr>
        <a:xfrm rot="5400000">
          <a:off x="4709409" y="-582934"/>
          <a:ext cx="1031386" cy="51663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altLang="zh-CN" sz="1600" b="1" kern="1200" dirty="0">
              <a:solidFill>
                <a:srgbClr val="C00000"/>
              </a:solidFill>
              <a:cs typeface="Arial" charset="0"/>
            </a:rPr>
            <a:t>29. Política de vivienda específica para familias jóvenes y familias con hijos.</a:t>
          </a:r>
          <a:endParaRPr lang="es-ES" sz="1600" kern="1200" dirty="0"/>
        </a:p>
      </dsp:txBody>
      <dsp:txXfrm rot="-5400000">
        <a:off x="2641904" y="1534919"/>
        <a:ext cx="5116048" cy="930690"/>
      </dsp:txXfrm>
    </dsp:sp>
    <dsp:sp modelId="{CCAFDEB4-B2DB-48F2-9B69-94D4645CB816}">
      <dsp:nvSpPr>
        <dsp:cNvPr id="0" name=""/>
        <dsp:cNvSpPr/>
      </dsp:nvSpPr>
      <dsp:spPr>
        <a:xfrm>
          <a:off x="264193" y="1355647"/>
          <a:ext cx="2377711" cy="1289232"/>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_tradnl" sz="1800" b="1" kern="1200" dirty="0">
              <a:solidFill>
                <a:schemeClr val="bg1"/>
              </a:solidFill>
              <a:cs typeface="Arial" charset="0"/>
            </a:rPr>
            <a:t>Familias jóvenes y/o con hijos</a:t>
          </a:r>
          <a:endParaRPr lang="es-ES" sz="1800" b="1" kern="1200" dirty="0">
            <a:solidFill>
              <a:schemeClr val="bg1"/>
            </a:solidFill>
            <a:cs typeface="Arial" charset="0"/>
          </a:endParaRPr>
        </a:p>
      </dsp:txBody>
      <dsp:txXfrm>
        <a:off x="327128" y="1418582"/>
        <a:ext cx="2251841" cy="1163362"/>
      </dsp:txXfrm>
    </dsp:sp>
    <dsp:sp modelId="{D8E80C25-B49B-4D26-8291-7717CD14468D}">
      <dsp:nvSpPr>
        <dsp:cNvPr id="0" name=""/>
        <dsp:cNvSpPr/>
      </dsp:nvSpPr>
      <dsp:spPr>
        <a:xfrm rot="5400000">
          <a:off x="4666312" y="770760"/>
          <a:ext cx="1031386" cy="51663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_tradnl" altLang="zh-CN" sz="1600" b="1" kern="1200" dirty="0">
              <a:solidFill>
                <a:srgbClr val="C00000"/>
              </a:solidFill>
              <a:cs typeface="Arial" charset="0"/>
            </a:rPr>
            <a:t>30. Bonificaciones fiscales especiales para familias que alquilan la vivienda</a:t>
          </a:r>
          <a:r>
            <a:rPr kumimoji="0" lang="es-ES_tradnl" sz="1600" b="1" i="0" u="none" strike="noStrike" kern="1200" cap="none" spc="0" normalizeH="0" baseline="0" noProof="0" dirty="0">
              <a:ln>
                <a:noFill/>
              </a:ln>
              <a:solidFill>
                <a:srgbClr val="333399"/>
              </a:solidFill>
              <a:effectLst/>
              <a:uLnTx/>
              <a:uFillTx/>
            </a:rPr>
            <a:t>, especialmente si se trata de familias numerosas o con dependientes</a:t>
          </a:r>
          <a:endParaRPr lang="es-ES" sz="1600" kern="1200" dirty="0"/>
        </a:p>
      </dsp:txBody>
      <dsp:txXfrm rot="-5400000">
        <a:off x="2598807" y="2888613"/>
        <a:ext cx="5116048" cy="930690"/>
      </dsp:txXfrm>
    </dsp:sp>
    <dsp:sp modelId="{769C98B3-3743-4076-96F4-81F9DE606CD4}">
      <dsp:nvSpPr>
        <dsp:cNvPr id="0" name=""/>
        <dsp:cNvSpPr/>
      </dsp:nvSpPr>
      <dsp:spPr>
        <a:xfrm>
          <a:off x="264193" y="2709341"/>
          <a:ext cx="2334613" cy="1289232"/>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_tradnl" sz="1800" b="1" kern="1200" dirty="0">
              <a:solidFill>
                <a:schemeClr val="bg1"/>
              </a:solidFill>
              <a:cs typeface="Arial" charset="0"/>
            </a:rPr>
            <a:t>Fiscalidad</a:t>
          </a:r>
          <a:endParaRPr lang="es-ES" sz="1800" b="1" kern="1200" dirty="0">
            <a:solidFill>
              <a:schemeClr val="bg1"/>
            </a:solidFill>
            <a:cs typeface="Arial" charset="0"/>
          </a:endParaRPr>
        </a:p>
      </dsp:txBody>
      <dsp:txXfrm>
        <a:off x="327128" y="2772276"/>
        <a:ext cx="2208743" cy="1163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A12CB-A262-49D4-9CD1-50A5C7A54EAB}">
      <dsp:nvSpPr>
        <dsp:cNvPr id="0" name=""/>
        <dsp:cNvSpPr/>
      </dsp:nvSpPr>
      <dsp:spPr>
        <a:xfrm>
          <a:off x="0" y="0"/>
          <a:ext cx="6094613" cy="1296144"/>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a:t>Dar a conocer la realidad de las familias y sus miembros en las sociedades europeas.</a:t>
          </a:r>
        </a:p>
      </dsp:txBody>
      <dsp:txXfrm>
        <a:off x="37963" y="37963"/>
        <a:ext cx="4695972" cy="1220218"/>
      </dsp:txXfrm>
    </dsp:sp>
    <dsp:sp modelId="{44A848D2-35A9-49AB-93D2-5B43EA4B8D4C}">
      <dsp:nvSpPr>
        <dsp:cNvPr id="0" name=""/>
        <dsp:cNvSpPr/>
      </dsp:nvSpPr>
      <dsp:spPr>
        <a:xfrm>
          <a:off x="537760" y="1512168"/>
          <a:ext cx="6094613" cy="1296144"/>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a:t>Impulsar en Europa el desarrollo de políticas públicas con “Perspectiva de Familia”.</a:t>
          </a:r>
        </a:p>
      </dsp:txBody>
      <dsp:txXfrm>
        <a:off x="575723" y="1550131"/>
        <a:ext cx="4638434" cy="1220218"/>
      </dsp:txXfrm>
    </dsp:sp>
    <dsp:sp modelId="{AE42AE30-6708-4E36-BA00-76A74FE59416}">
      <dsp:nvSpPr>
        <dsp:cNvPr id="0" name=""/>
        <dsp:cNvSpPr/>
      </dsp:nvSpPr>
      <dsp:spPr>
        <a:xfrm>
          <a:off x="1075520" y="3024336"/>
          <a:ext cx="6094613" cy="1296144"/>
        </a:xfrm>
        <a:prstGeom prst="roundRect">
          <a:avLst>
            <a:gd name="adj" fmla="val 10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b="1" kern="1200" dirty="0"/>
            <a:t>Implantar una verdadera y eficaz política integral de Familia de carácter universal.</a:t>
          </a:r>
        </a:p>
      </dsp:txBody>
      <dsp:txXfrm>
        <a:off x="1113483" y="3062299"/>
        <a:ext cx="4638434" cy="1220218"/>
      </dsp:txXfrm>
    </dsp:sp>
    <dsp:sp modelId="{2F8BF8A1-DBD8-43F4-98E2-4DEDD65A2426}">
      <dsp:nvSpPr>
        <dsp:cNvPr id="0" name=""/>
        <dsp:cNvSpPr/>
      </dsp:nvSpPr>
      <dsp:spPr>
        <a:xfrm>
          <a:off x="5252120" y="982909"/>
          <a:ext cx="842493" cy="84249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441681" y="982909"/>
        <a:ext cx="463371" cy="633976"/>
      </dsp:txXfrm>
    </dsp:sp>
    <dsp:sp modelId="{7D38CBC3-39BF-4D31-A5F9-EDE671A994D5}">
      <dsp:nvSpPr>
        <dsp:cNvPr id="0" name=""/>
        <dsp:cNvSpPr/>
      </dsp:nvSpPr>
      <dsp:spPr>
        <a:xfrm>
          <a:off x="5789880" y="2486436"/>
          <a:ext cx="842493" cy="842493"/>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979441" y="2486436"/>
        <a:ext cx="463371" cy="633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63ECB-B548-4480-AFBD-14B0E512460A}">
      <dsp:nvSpPr>
        <dsp:cNvPr id="0" name=""/>
        <dsp:cNvSpPr/>
      </dsp:nvSpPr>
      <dsp:spPr>
        <a:xfrm>
          <a:off x="3423" y="1217609"/>
          <a:ext cx="2059338" cy="2931073"/>
        </a:xfrm>
        <a:prstGeom prst="roundRect">
          <a:avLst>
            <a:gd name="adj" fmla="val 5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s-ES" sz="1800" b="1" kern="1200" dirty="0"/>
            <a:t>Demografía</a:t>
          </a:r>
        </a:p>
      </dsp:txBody>
      <dsp:txXfrm rot="16200000">
        <a:off x="-992382" y="2213415"/>
        <a:ext cx="2403479" cy="411867"/>
      </dsp:txXfrm>
    </dsp:sp>
    <dsp:sp modelId="{CE7146C2-28E3-4D24-96F5-C28799EA96AD}">
      <dsp:nvSpPr>
        <dsp:cNvPr id="0" name=""/>
        <dsp:cNvSpPr/>
      </dsp:nvSpPr>
      <dsp:spPr>
        <a:xfrm>
          <a:off x="415291" y="1217609"/>
          <a:ext cx="1534207" cy="293107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S" sz="1600" kern="1200" dirty="0"/>
            <a:t>Promover la renovación demográfica en Europa, creando mejores condiciones para las familias. </a:t>
          </a:r>
        </a:p>
      </dsp:txBody>
      <dsp:txXfrm>
        <a:off x="415291" y="1217609"/>
        <a:ext cx="1534207" cy="2931073"/>
      </dsp:txXfrm>
    </dsp:sp>
    <dsp:sp modelId="{948927EC-D0E1-4D06-93A6-B7EA5A3B7877}">
      <dsp:nvSpPr>
        <dsp:cNvPr id="0" name=""/>
        <dsp:cNvSpPr/>
      </dsp:nvSpPr>
      <dsp:spPr>
        <a:xfrm>
          <a:off x="2134839" y="1217609"/>
          <a:ext cx="2059338" cy="2958874"/>
        </a:xfrm>
        <a:prstGeom prst="roundRect">
          <a:avLst>
            <a:gd name="adj" fmla="val 5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s-ES" sz="1800" b="1" kern="1200" dirty="0"/>
            <a:t>Convergencia</a:t>
          </a:r>
        </a:p>
      </dsp:txBody>
      <dsp:txXfrm rot="16200000">
        <a:off x="1127634" y="2224814"/>
        <a:ext cx="2426276" cy="411867"/>
      </dsp:txXfrm>
    </dsp:sp>
    <dsp:sp modelId="{8932D69F-0FB9-4A2A-A6EF-E07B7899DCD0}">
      <dsp:nvSpPr>
        <dsp:cNvPr id="0" name=""/>
        <dsp:cNvSpPr/>
      </dsp:nvSpPr>
      <dsp:spPr>
        <a:xfrm rot="5400000">
          <a:off x="1963619" y="3180853"/>
          <a:ext cx="363033" cy="308900"/>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0DD2D3-AAFF-4805-9B9D-1718521CBA74}">
      <dsp:nvSpPr>
        <dsp:cNvPr id="0" name=""/>
        <dsp:cNvSpPr/>
      </dsp:nvSpPr>
      <dsp:spPr>
        <a:xfrm>
          <a:off x="2546706" y="1217609"/>
          <a:ext cx="1534207" cy="295887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S" sz="1600" kern="1200" dirty="0"/>
            <a:t>Promover la convergencia en las políticas familiares nacionales, evitando la discriminación entre países.</a:t>
          </a:r>
        </a:p>
      </dsp:txBody>
      <dsp:txXfrm>
        <a:off x="2546706" y="1217609"/>
        <a:ext cx="1534207" cy="2958874"/>
      </dsp:txXfrm>
    </dsp:sp>
    <dsp:sp modelId="{189C6137-47BE-4FF2-ABD3-E8BB1C6C37F2}">
      <dsp:nvSpPr>
        <dsp:cNvPr id="0" name=""/>
        <dsp:cNvSpPr/>
      </dsp:nvSpPr>
      <dsp:spPr>
        <a:xfrm>
          <a:off x="4266254" y="1217609"/>
          <a:ext cx="2059338" cy="2986650"/>
        </a:xfrm>
        <a:prstGeom prst="roundRect">
          <a:avLst>
            <a:gd name="adj" fmla="val 5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lang="es-ES" sz="2000" b="1" kern="1200" dirty="0"/>
            <a:t>Fiscalidad</a:t>
          </a:r>
        </a:p>
      </dsp:txBody>
      <dsp:txXfrm rot="16200000">
        <a:off x="3247661" y="2236202"/>
        <a:ext cx="2449053" cy="411867"/>
      </dsp:txXfrm>
    </dsp:sp>
    <dsp:sp modelId="{2B54B3EE-ACD6-41B3-B5CE-DA8986A99042}">
      <dsp:nvSpPr>
        <dsp:cNvPr id="0" name=""/>
        <dsp:cNvSpPr/>
      </dsp:nvSpPr>
      <dsp:spPr>
        <a:xfrm rot="5400000">
          <a:off x="4095034" y="3180853"/>
          <a:ext cx="363033" cy="308900"/>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490A7C-844D-4E98-9FD5-88590DBB1C41}">
      <dsp:nvSpPr>
        <dsp:cNvPr id="0" name=""/>
        <dsp:cNvSpPr/>
      </dsp:nvSpPr>
      <dsp:spPr>
        <a:xfrm>
          <a:off x="4678122" y="1217609"/>
          <a:ext cx="1534207" cy="298665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S" sz="1600" kern="1200" dirty="0"/>
            <a:t>Asegurar la convergencia fiscal en cuanto al trato justo a la familia y su protección económica.</a:t>
          </a:r>
        </a:p>
      </dsp:txBody>
      <dsp:txXfrm>
        <a:off x="4678122" y="1217609"/>
        <a:ext cx="1534207" cy="2986650"/>
      </dsp:txXfrm>
    </dsp:sp>
    <dsp:sp modelId="{478855A0-72C3-4019-BD32-5D3859713038}">
      <dsp:nvSpPr>
        <dsp:cNvPr id="0" name=""/>
        <dsp:cNvSpPr/>
      </dsp:nvSpPr>
      <dsp:spPr>
        <a:xfrm>
          <a:off x="6397669" y="1217609"/>
          <a:ext cx="2059338" cy="2986650"/>
        </a:xfrm>
        <a:prstGeom prst="roundRect">
          <a:avLst>
            <a:gd name="adj" fmla="val 5000"/>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s-ES" sz="1800" b="1" kern="1200" dirty="0"/>
            <a:t>Igualdad</a:t>
          </a:r>
        </a:p>
      </dsp:txBody>
      <dsp:txXfrm rot="16200000">
        <a:off x="5379076" y="2236202"/>
        <a:ext cx="2449053" cy="411867"/>
      </dsp:txXfrm>
    </dsp:sp>
    <dsp:sp modelId="{F6D7AC64-4164-4089-A13C-D45D2005F8D0}">
      <dsp:nvSpPr>
        <dsp:cNvPr id="0" name=""/>
        <dsp:cNvSpPr/>
      </dsp:nvSpPr>
      <dsp:spPr>
        <a:xfrm rot="5400000">
          <a:off x="6226449" y="3180853"/>
          <a:ext cx="363033" cy="308900"/>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5641D6-1258-43D0-991D-91D338D74F21}">
      <dsp:nvSpPr>
        <dsp:cNvPr id="0" name=""/>
        <dsp:cNvSpPr/>
      </dsp:nvSpPr>
      <dsp:spPr>
        <a:xfrm>
          <a:off x="6809537" y="1217609"/>
          <a:ext cx="1534207" cy="2986650"/>
        </a:xfrm>
        <a:prstGeom prst="rect">
          <a:avLst/>
        </a:prstGeom>
        <a:solidFill>
          <a:srgbClr val="000099"/>
        </a:solid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S" sz="1600" kern="1200" dirty="0"/>
            <a:t>Impulsar la igualdad de oportunidades entre las familias europeas, evitando discriminaciones por embarazo/maternidad, el número de hijos, nivel de rentas, etc.</a:t>
          </a:r>
        </a:p>
      </dsp:txBody>
      <dsp:txXfrm>
        <a:off x="6809537" y="1217609"/>
        <a:ext cx="1534207" cy="2986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19C51-BABF-4765-AA3B-B832DDDFF2D8}">
      <dsp:nvSpPr>
        <dsp:cNvPr id="0" name=""/>
        <dsp:cNvSpPr/>
      </dsp:nvSpPr>
      <dsp:spPr>
        <a:xfrm>
          <a:off x="916605" y="0"/>
          <a:ext cx="4752528" cy="4752528"/>
        </a:xfrm>
        <a:prstGeom prst="triangle">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F48C72-6EA6-45A0-A67B-C9AAF29C1254}">
      <dsp:nvSpPr>
        <dsp:cNvPr id="0" name=""/>
        <dsp:cNvSpPr/>
      </dsp:nvSpPr>
      <dsp:spPr>
        <a:xfrm>
          <a:off x="2972093" y="511561"/>
          <a:ext cx="4611905" cy="56250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a:solidFill>
                <a:srgbClr val="C00000"/>
              </a:solidFill>
            </a:rPr>
            <a:t>Convertir a la Familia en una prioridad política</a:t>
          </a:r>
          <a:endParaRPr lang="es-ES" sz="1600" kern="1200" dirty="0">
            <a:solidFill>
              <a:srgbClr val="C00000"/>
            </a:solidFill>
          </a:endParaRPr>
        </a:p>
      </dsp:txBody>
      <dsp:txXfrm>
        <a:off x="2999552" y="539020"/>
        <a:ext cx="4556987" cy="507588"/>
      </dsp:txXfrm>
    </dsp:sp>
    <dsp:sp modelId="{F958ACFC-E15A-4D28-B421-5885E314886E}">
      <dsp:nvSpPr>
        <dsp:cNvPr id="0" name=""/>
        <dsp:cNvSpPr/>
      </dsp:nvSpPr>
      <dsp:spPr>
        <a:xfrm>
          <a:off x="2994489" y="1144380"/>
          <a:ext cx="4567112" cy="56250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a:solidFill>
                <a:srgbClr val="C00000"/>
              </a:solidFill>
            </a:rPr>
            <a:t>Recuperar la importancia y funciones sociales que cumple la Familia</a:t>
          </a:r>
        </a:p>
      </dsp:txBody>
      <dsp:txXfrm>
        <a:off x="3021948" y="1171839"/>
        <a:ext cx="4512194" cy="507588"/>
      </dsp:txXfrm>
    </dsp:sp>
    <dsp:sp modelId="{EDE66D8D-FB80-415A-8F06-B348A879EB37}">
      <dsp:nvSpPr>
        <dsp:cNvPr id="0" name=""/>
        <dsp:cNvSpPr/>
      </dsp:nvSpPr>
      <dsp:spPr>
        <a:xfrm>
          <a:off x="2972093" y="1777200"/>
          <a:ext cx="4611905" cy="56250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_tradnl" sz="1600" b="1" kern="1200" dirty="0">
              <a:solidFill>
                <a:srgbClr val="C00000"/>
              </a:solidFill>
            </a:rPr>
            <a:t>Incorporar la “perspectiva de Familia”</a:t>
          </a:r>
          <a:endParaRPr lang="es-ES" sz="1600" kern="1200" dirty="0">
            <a:solidFill>
              <a:srgbClr val="C00000"/>
            </a:solidFill>
          </a:endParaRPr>
        </a:p>
      </dsp:txBody>
      <dsp:txXfrm>
        <a:off x="2999552" y="1804659"/>
        <a:ext cx="4556987" cy="507588"/>
      </dsp:txXfrm>
    </dsp:sp>
    <dsp:sp modelId="{0D41E2BB-8B65-448A-90CF-48DF28758FB1}">
      <dsp:nvSpPr>
        <dsp:cNvPr id="0" name=""/>
        <dsp:cNvSpPr/>
      </dsp:nvSpPr>
      <dsp:spPr>
        <a:xfrm>
          <a:off x="2972093" y="2410019"/>
          <a:ext cx="4611905" cy="56250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_tradnl" sz="1600" b="1" kern="1200" dirty="0">
              <a:solidFill>
                <a:srgbClr val="C00000"/>
              </a:solidFill>
            </a:rPr>
            <a:t>Reconocer e impulsar los derechos de la Familia </a:t>
          </a:r>
          <a:endParaRPr lang="es-ES" sz="1600" kern="1200" dirty="0">
            <a:solidFill>
              <a:srgbClr val="C00000"/>
            </a:solidFill>
          </a:endParaRPr>
        </a:p>
      </dsp:txBody>
      <dsp:txXfrm>
        <a:off x="2999552" y="2437478"/>
        <a:ext cx="4556987" cy="507588"/>
      </dsp:txXfrm>
    </dsp:sp>
    <dsp:sp modelId="{E97A96CF-B713-4DDD-B31F-359C2855D06A}">
      <dsp:nvSpPr>
        <dsp:cNvPr id="0" name=""/>
        <dsp:cNvSpPr/>
      </dsp:nvSpPr>
      <dsp:spPr>
        <a:xfrm>
          <a:off x="2967196" y="3042839"/>
          <a:ext cx="4621698" cy="56250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a:solidFill>
                <a:srgbClr val="C00000"/>
              </a:solidFill>
            </a:rPr>
            <a:t>Considerar la familia y la maternidad como pilares indispensables en las políticas de igualdad.</a:t>
          </a:r>
        </a:p>
      </dsp:txBody>
      <dsp:txXfrm>
        <a:off x="2994655" y="3070298"/>
        <a:ext cx="4566780" cy="507588"/>
      </dsp:txXfrm>
    </dsp:sp>
    <dsp:sp modelId="{2A6E0883-5FBE-4A85-825E-DA7D7D096DC2}">
      <dsp:nvSpPr>
        <dsp:cNvPr id="0" name=""/>
        <dsp:cNvSpPr/>
      </dsp:nvSpPr>
      <dsp:spPr>
        <a:xfrm>
          <a:off x="2994535" y="3675659"/>
          <a:ext cx="4567020" cy="56250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_tradnl" sz="1600" b="1" kern="1200" dirty="0">
              <a:solidFill>
                <a:srgbClr val="C00000"/>
              </a:solidFill>
            </a:rPr>
            <a:t>Resolver las principales necesidades de las familias</a:t>
          </a:r>
          <a:endParaRPr lang="es-ES" sz="1600" b="1" kern="1200" dirty="0">
            <a:solidFill>
              <a:srgbClr val="C00000"/>
            </a:solidFill>
          </a:endParaRPr>
        </a:p>
      </dsp:txBody>
      <dsp:txXfrm>
        <a:off x="3021994" y="3703118"/>
        <a:ext cx="4512102" cy="5075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6C74D-0A81-44A6-B0C9-EE4335F45BCD}">
      <dsp:nvSpPr>
        <dsp:cNvPr id="0" name=""/>
        <dsp:cNvSpPr/>
      </dsp:nvSpPr>
      <dsp:spPr>
        <a:xfrm>
          <a:off x="3392888" y="3878"/>
          <a:ext cx="1432462" cy="597851"/>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b="1" kern="1200" dirty="0"/>
            <a:t>Vida</a:t>
          </a:r>
          <a:endParaRPr lang="es-ES" sz="1800" kern="1200" dirty="0"/>
        </a:p>
      </dsp:txBody>
      <dsp:txXfrm>
        <a:off x="3422073" y="33063"/>
        <a:ext cx="1374092" cy="539481"/>
      </dsp:txXfrm>
    </dsp:sp>
    <dsp:sp modelId="{B3BAE15A-10AB-48E5-982A-7957FE2A0D1C}">
      <dsp:nvSpPr>
        <dsp:cNvPr id="0" name=""/>
        <dsp:cNvSpPr/>
      </dsp:nvSpPr>
      <dsp:spPr>
        <a:xfrm>
          <a:off x="2035659" y="302804"/>
          <a:ext cx="4146919" cy="4146919"/>
        </a:xfrm>
        <a:custGeom>
          <a:avLst/>
          <a:gdLst/>
          <a:ahLst/>
          <a:cxnLst/>
          <a:rect l="0" t="0" r="0" b="0"/>
          <a:pathLst>
            <a:path>
              <a:moveTo>
                <a:pt x="2866685" y="157727"/>
              </a:moveTo>
              <a:arcTo wR="2073459" hR="2073459" stAng="17549546" swAng="412350"/>
            </a:path>
          </a:pathLst>
        </a:custGeom>
        <a:noFill/>
        <a:ln w="381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46C4AA77-4ABB-4FCD-8870-8A805196A2FB}">
      <dsp:nvSpPr>
        <dsp:cNvPr id="0" name=""/>
        <dsp:cNvSpPr/>
      </dsp:nvSpPr>
      <dsp:spPr>
        <a:xfrm>
          <a:off x="4888906" y="611180"/>
          <a:ext cx="1372741" cy="597851"/>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b="1" kern="1200" dirty="0"/>
            <a:t>Persona </a:t>
          </a:r>
          <a:endParaRPr lang="es-ES" sz="1800" kern="1200" dirty="0"/>
        </a:p>
      </dsp:txBody>
      <dsp:txXfrm>
        <a:off x="4918091" y="640365"/>
        <a:ext cx="1314371" cy="539481"/>
      </dsp:txXfrm>
    </dsp:sp>
    <dsp:sp modelId="{3763BD06-55C2-4021-9045-30D1585AC3E2}">
      <dsp:nvSpPr>
        <dsp:cNvPr id="0" name=""/>
        <dsp:cNvSpPr/>
      </dsp:nvSpPr>
      <dsp:spPr>
        <a:xfrm>
          <a:off x="2035659" y="302804"/>
          <a:ext cx="4146919" cy="4146919"/>
        </a:xfrm>
        <a:custGeom>
          <a:avLst/>
          <a:gdLst/>
          <a:ahLst/>
          <a:cxnLst/>
          <a:rect l="0" t="0" r="0" b="0"/>
          <a:pathLst>
            <a:path>
              <a:moveTo>
                <a:pt x="3885022" y="1064759"/>
              </a:moveTo>
              <a:arcTo wR="2073459" hR="2073459" stAng="19853424" swAng="940250"/>
            </a:path>
          </a:pathLst>
        </a:custGeom>
        <a:noFill/>
        <a:ln w="381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87AC9903-EF03-4EAC-96BB-5807CBA280B6}">
      <dsp:nvSpPr>
        <dsp:cNvPr id="0" name=""/>
        <dsp:cNvSpPr/>
      </dsp:nvSpPr>
      <dsp:spPr>
        <a:xfrm>
          <a:off x="5332733" y="2077338"/>
          <a:ext cx="1699692" cy="597851"/>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b="1" kern="1200" dirty="0"/>
            <a:t>Valores</a:t>
          </a:r>
        </a:p>
      </dsp:txBody>
      <dsp:txXfrm>
        <a:off x="5361918" y="2106523"/>
        <a:ext cx="1641322" cy="539481"/>
      </dsp:txXfrm>
    </dsp:sp>
    <dsp:sp modelId="{B8FF2EA5-84DD-4D53-B0B3-F7E4C9A932D5}">
      <dsp:nvSpPr>
        <dsp:cNvPr id="0" name=""/>
        <dsp:cNvSpPr/>
      </dsp:nvSpPr>
      <dsp:spPr>
        <a:xfrm>
          <a:off x="2035659" y="302804"/>
          <a:ext cx="4146919" cy="4146919"/>
        </a:xfrm>
        <a:custGeom>
          <a:avLst/>
          <a:gdLst/>
          <a:ahLst/>
          <a:cxnLst/>
          <a:rect l="0" t="0" r="0" b="0"/>
          <a:pathLst>
            <a:path>
              <a:moveTo>
                <a:pt x="4090145" y="2555344"/>
              </a:moveTo>
              <a:arcTo wR="2073459" hR="2073459" stAng="806327" swAng="940250"/>
            </a:path>
          </a:pathLst>
        </a:custGeom>
        <a:noFill/>
        <a:ln w="381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E60F904F-6649-4E04-A738-2825BA9B6581}">
      <dsp:nvSpPr>
        <dsp:cNvPr id="0" name=""/>
        <dsp:cNvSpPr/>
      </dsp:nvSpPr>
      <dsp:spPr>
        <a:xfrm>
          <a:off x="4898720" y="3543495"/>
          <a:ext cx="1353113" cy="597851"/>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b="1" kern="1200" dirty="0"/>
            <a:t>Educación</a:t>
          </a:r>
        </a:p>
      </dsp:txBody>
      <dsp:txXfrm>
        <a:off x="4927905" y="3572680"/>
        <a:ext cx="1294743" cy="539481"/>
      </dsp:txXfrm>
    </dsp:sp>
    <dsp:sp modelId="{FF160F2A-A333-413A-8A27-23253EDF35CE}">
      <dsp:nvSpPr>
        <dsp:cNvPr id="0" name=""/>
        <dsp:cNvSpPr/>
      </dsp:nvSpPr>
      <dsp:spPr>
        <a:xfrm>
          <a:off x="2035659" y="302804"/>
          <a:ext cx="4146919" cy="4146919"/>
        </a:xfrm>
        <a:custGeom>
          <a:avLst/>
          <a:gdLst/>
          <a:ahLst/>
          <a:cxnLst/>
          <a:rect l="0" t="0" r="0" b="0"/>
          <a:pathLst>
            <a:path>
              <a:moveTo>
                <a:pt x="3088411" y="3881527"/>
              </a:moveTo>
              <a:arcTo wR="2073459" hR="2073459" stAng="3641551" swAng="422779"/>
            </a:path>
          </a:pathLst>
        </a:custGeom>
        <a:noFill/>
        <a:ln w="381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9C5E7663-073E-4942-A15C-65A07808439B}">
      <dsp:nvSpPr>
        <dsp:cNvPr id="0" name=""/>
        <dsp:cNvSpPr/>
      </dsp:nvSpPr>
      <dsp:spPr>
        <a:xfrm>
          <a:off x="3402702" y="4150797"/>
          <a:ext cx="1412834" cy="597851"/>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b="1" kern="1200" dirty="0"/>
            <a:t>Solidaridad</a:t>
          </a:r>
        </a:p>
      </dsp:txBody>
      <dsp:txXfrm>
        <a:off x="3431887" y="4179982"/>
        <a:ext cx="1354464" cy="539481"/>
      </dsp:txXfrm>
    </dsp:sp>
    <dsp:sp modelId="{F1CE1BA6-97FF-4FD5-9047-95E109216B07}">
      <dsp:nvSpPr>
        <dsp:cNvPr id="0" name=""/>
        <dsp:cNvSpPr/>
      </dsp:nvSpPr>
      <dsp:spPr>
        <a:xfrm>
          <a:off x="2035659" y="302804"/>
          <a:ext cx="4146919" cy="4146919"/>
        </a:xfrm>
        <a:custGeom>
          <a:avLst/>
          <a:gdLst/>
          <a:ahLst/>
          <a:cxnLst/>
          <a:rect l="0" t="0" r="0" b="0"/>
          <a:pathLst>
            <a:path>
              <a:moveTo>
                <a:pt x="1287973" y="3992377"/>
              </a:moveTo>
              <a:arcTo wR="2073459" hR="2073459" stAng="6735670" swAng="422779"/>
            </a:path>
          </a:pathLst>
        </a:custGeom>
        <a:noFill/>
        <a:ln w="381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5C70F216-20D4-4304-A3D6-1E4A29D6CDF9}">
      <dsp:nvSpPr>
        <dsp:cNvPr id="0" name=""/>
        <dsp:cNvSpPr/>
      </dsp:nvSpPr>
      <dsp:spPr>
        <a:xfrm>
          <a:off x="2021959" y="3543495"/>
          <a:ext cx="1242005" cy="597851"/>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b="1" kern="1200" dirty="0"/>
            <a:t>Cohesión social</a:t>
          </a:r>
        </a:p>
      </dsp:txBody>
      <dsp:txXfrm>
        <a:off x="2051144" y="3572680"/>
        <a:ext cx="1183635" cy="539481"/>
      </dsp:txXfrm>
    </dsp:sp>
    <dsp:sp modelId="{307C72A6-820E-497B-9654-973942567B92}">
      <dsp:nvSpPr>
        <dsp:cNvPr id="0" name=""/>
        <dsp:cNvSpPr/>
      </dsp:nvSpPr>
      <dsp:spPr>
        <a:xfrm>
          <a:off x="2035659" y="302804"/>
          <a:ext cx="4146919" cy="4146919"/>
        </a:xfrm>
        <a:custGeom>
          <a:avLst/>
          <a:gdLst/>
          <a:ahLst/>
          <a:cxnLst/>
          <a:rect l="0" t="0" r="0" b="0"/>
          <a:pathLst>
            <a:path>
              <a:moveTo>
                <a:pt x="261897" y="3082160"/>
              </a:moveTo>
              <a:arcTo wR="2073459" hR="2073459" stAng="9053424" swAng="940250"/>
            </a:path>
          </a:pathLst>
        </a:custGeom>
        <a:noFill/>
        <a:ln w="381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BBE4C348-172E-4B9B-A700-1D32069D063D}">
      <dsp:nvSpPr>
        <dsp:cNvPr id="0" name=""/>
        <dsp:cNvSpPr/>
      </dsp:nvSpPr>
      <dsp:spPr>
        <a:xfrm>
          <a:off x="1104478" y="2077338"/>
          <a:ext cx="1862363" cy="597851"/>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b="1" kern="1200" dirty="0"/>
            <a:t>Pilar sistema económico</a:t>
          </a:r>
        </a:p>
      </dsp:txBody>
      <dsp:txXfrm>
        <a:off x="1133663" y="2106523"/>
        <a:ext cx="1803993" cy="539481"/>
      </dsp:txXfrm>
    </dsp:sp>
    <dsp:sp modelId="{E3BB1515-D01A-4710-8567-D2E1146A24BF}">
      <dsp:nvSpPr>
        <dsp:cNvPr id="0" name=""/>
        <dsp:cNvSpPr/>
      </dsp:nvSpPr>
      <dsp:spPr>
        <a:xfrm>
          <a:off x="2035659" y="302804"/>
          <a:ext cx="4146919" cy="4146919"/>
        </a:xfrm>
        <a:custGeom>
          <a:avLst/>
          <a:gdLst/>
          <a:ahLst/>
          <a:cxnLst/>
          <a:rect l="0" t="0" r="0" b="0"/>
          <a:pathLst>
            <a:path>
              <a:moveTo>
                <a:pt x="56773" y="1591574"/>
              </a:moveTo>
              <a:arcTo wR="2073459" hR="2073459" stAng="11606327" swAng="940250"/>
            </a:path>
          </a:pathLst>
        </a:custGeom>
        <a:noFill/>
        <a:ln w="381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DDDA67F1-4514-4C29-A6F0-6A13B3D402DC}">
      <dsp:nvSpPr>
        <dsp:cNvPr id="0" name=""/>
        <dsp:cNvSpPr/>
      </dsp:nvSpPr>
      <dsp:spPr>
        <a:xfrm>
          <a:off x="2008434" y="611180"/>
          <a:ext cx="1269055" cy="597851"/>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_tradnl" sz="1800" b="1" kern="1200" dirty="0"/>
            <a:t>Futuro</a:t>
          </a:r>
        </a:p>
      </dsp:txBody>
      <dsp:txXfrm>
        <a:off x="2037619" y="640365"/>
        <a:ext cx="1210685" cy="539481"/>
      </dsp:txXfrm>
    </dsp:sp>
    <dsp:sp modelId="{87319395-8CD4-4B91-BBAD-09573BBD77D4}">
      <dsp:nvSpPr>
        <dsp:cNvPr id="0" name=""/>
        <dsp:cNvSpPr/>
      </dsp:nvSpPr>
      <dsp:spPr>
        <a:xfrm>
          <a:off x="2035659" y="302804"/>
          <a:ext cx="4146919" cy="4146919"/>
        </a:xfrm>
        <a:custGeom>
          <a:avLst/>
          <a:gdLst/>
          <a:ahLst/>
          <a:cxnLst/>
          <a:rect l="0" t="0" r="0" b="0"/>
          <a:pathLst>
            <a:path>
              <a:moveTo>
                <a:pt x="1056696" y="266410"/>
              </a:moveTo>
              <a:arcTo wR="2073459" hR="2073459" stAng="14438104" swAng="412350"/>
            </a:path>
          </a:pathLst>
        </a:custGeom>
        <a:noFill/>
        <a:ln w="381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2487D-A04A-4F16-9A11-131455F1ACF9}">
      <dsp:nvSpPr>
        <dsp:cNvPr id="0" name=""/>
        <dsp:cNvSpPr/>
      </dsp:nvSpPr>
      <dsp:spPr>
        <a:xfrm>
          <a:off x="0" y="0"/>
          <a:ext cx="1395273" cy="3786214"/>
        </a:xfrm>
        <a:prstGeom prst="roundRect">
          <a:avLst>
            <a:gd name="adj" fmla="val 10000"/>
          </a:avLst>
        </a:prstGeom>
        <a:solidFill>
          <a:srgbClr val="00009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ES_tradnl" sz="1500" b="1" kern="1200" dirty="0"/>
            <a:t>Derecho de los padres a tener los hijos que deseen</a:t>
          </a:r>
        </a:p>
      </dsp:txBody>
      <dsp:txXfrm>
        <a:off x="0" y="1514485"/>
        <a:ext cx="1395273" cy="1514485"/>
      </dsp:txXfrm>
    </dsp:sp>
    <dsp:sp modelId="{73E16E54-B67D-443B-A93A-DC84FAAEE86D}">
      <dsp:nvSpPr>
        <dsp:cNvPr id="0" name=""/>
        <dsp:cNvSpPr/>
      </dsp:nvSpPr>
      <dsp:spPr>
        <a:xfrm>
          <a:off x="67232" y="227172"/>
          <a:ext cx="1260809" cy="1260809"/>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9704A7D-5B88-4E10-B7EF-31CCCA01643C}">
      <dsp:nvSpPr>
        <dsp:cNvPr id="0" name=""/>
        <dsp:cNvSpPr/>
      </dsp:nvSpPr>
      <dsp:spPr>
        <a:xfrm>
          <a:off x="1437131" y="0"/>
          <a:ext cx="1395273" cy="3786214"/>
        </a:xfrm>
        <a:prstGeom prst="roundRect">
          <a:avLst>
            <a:gd name="adj" fmla="val 10000"/>
          </a:avLst>
        </a:prstGeom>
        <a:solidFill>
          <a:srgbClr val="00009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ES_tradnl" sz="1500" b="1" kern="1200" dirty="0"/>
            <a:t>Derecho de los hijos y la familia a la estabilidad conyugal</a:t>
          </a:r>
        </a:p>
      </dsp:txBody>
      <dsp:txXfrm>
        <a:off x="1437131" y="1514485"/>
        <a:ext cx="1395273" cy="1514485"/>
      </dsp:txXfrm>
    </dsp:sp>
    <dsp:sp modelId="{E1B13962-FD5E-4C8C-BB94-31EB3E27510E}">
      <dsp:nvSpPr>
        <dsp:cNvPr id="0" name=""/>
        <dsp:cNvSpPr/>
      </dsp:nvSpPr>
      <dsp:spPr>
        <a:xfrm>
          <a:off x="1504363" y="227172"/>
          <a:ext cx="1260809" cy="1260809"/>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D2298EF-94C1-449C-8693-0F94E0515B49}">
      <dsp:nvSpPr>
        <dsp:cNvPr id="0" name=""/>
        <dsp:cNvSpPr/>
      </dsp:nvSpPr>
      <dsp:spPr>
        <a:xfrm>
          <a:off x="2874263" y="0"/>
          <a:ext cx="1395273" cy="3786214"/>
        </a:xfrm>
        <a:prstGeom prst="roundRect">
          <a:avLst>
            <a:gd name="adj" fmla="val 10000"/>
          </a:avLst>
        </a:prstGeom>
        <a:solidFill>
          <a:srgbClr val="00009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ES_tradnl" sz="1500" b="1" kern="1200" dirty="0"/>
            <a:t>Derecho a la conciliación de la vida laboral y familiar</a:t>
          </a:r>
        </a:p>
      </dsp:txBody>
      <dsp:txXfrm>
        <a:off x="2874263" y="1514485"/>
        <a:ext cx="1395273" cy="1514485"/>
      </dsp:txXfrm>
    </dsp:sp>
    <dsp:sp modelId="{64995F5A-E61B-4BA0-A195-4F46A0D0B543}">
      <dsp:nvSpPr>
        <dsp:cNvPr id="0" name=""/>
        <dsp:cNvSpPr/>
      </dsp:nvSpPr>
      <dsp:spPr>
        <a:xfrm>
          <a:off x="2941495" y="227172"/>
          <a:ext cx="1260809" cy="1260809"/>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D680F2A-E880-4A85-8299-6929A70A7297}">
      <dsp:nvSpPr>
        <dsp:cNvPr id="0" name=""/>
        <dsp:cNvSpPr/>
      </dsp:nvSpPr>
      <dsp:spPr>
        <a:xfrm>
          <a:off x="4311394" y="0"/>
          <a:ext cx="1395273" cy="3786214"/>
        </a:xfrm>
        <a:prstGeom prst="roundRect">
          <a:avLst>
            <a:gd name="adj" fmla="val 10000"/>
          </a:avLst>
        </a:prstGeom>
        <a:solidFill>
          <a:srgbClr val="00009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ES_tradnl" sz="1500" b="1" kern="1200" dirty="0"/>
            <a:t>Derecho de los padres en el </a:t>
          </a:r>
          <a:r>
            <a:rPr lang="es-ES" sz="1500" b="1" kern="1200" dirty="0"/>
            <a:t>cuidado y educación de los hijos</a:t>
          </a:r>
          <a:r>
            <a:rPr lang="es-ES" sz="1500" kern="1200" dirty="0"/>
            <a:t> </a:t>
          </a:r>
          <a:endParaRPr lang="es-ES_tradnl" sz="1500" b="1" kern="1200" dirty="0"/>
        </a:p>
      </dsp:txBody>
      <dsp:txXfrm>
        <a:off x="4311394" y="1514485"/>
        <a:ext cx="1395273" cy="1514485"/>
      </dsp:txXfrm>
    </dsp:sp>
    <dsp:sp modelId="{6ABA78E9-906D-401F-BF66-AA4EA922D24C}">
      <dsp:nvSpPr>
        <dsp:cNvPr id="0" name=""/>
        <dsp:cNvSpPr/>
      </dsp:nvSpPr>
      <dsp:spPr>
        <a:xfrm>
          <a:off x="4378627" y="227172"/>
          <a:ext cx="1260809" cy="1260809"/>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751B159-666A-4D63-B785-CFBD64C74F76}">
      <dsp:nvSpPr>
        <dsp:cNvPr id="0" name=""/>
        <dsp:cNvSpPr/>
      </dsp:nvSpPr>
      <dsp:spPr>
        <a:xfrm>
          <a:off x="5748526" y="0"/>
          <a:ext cx="1395273" cy="3786214"/>
        </a:xfrm>
        <a:prstGeom prst="roundRect">
          <a:avLst>
            <a:gd name="adj" fmla="val 10000"/>
          </a:avLst>
        </a:prstGeom>
        <a:solidFill>
          <a:srgbClr val="000099"/>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s-ES_tradnl" sz="1500" b="1" kern="1200" dirty="0"/>
            <a:t>Derecho de las familias a la justicia fiscal y a la protección social</a:t>
          </a:r>
          <a:r>
            <a:rPr lang="es-ES" sz="1500" kern="1200" dirty="0"/>
            <a:t> </a:t>
          </a:r>
          <a:endParaRPr lang="es-ES_tradnl" sz="1500" b="1" kern="1200" dirty="0"/>
        </a:p>
      </dsp:txBody>
      <dsp:txXfrm>
        <a:off x="5748526" y="1514485"/>
        <a:ext cx="1395273" cy="1514485"/>
      </dsp:txXfrm>
    </dsp:sp>
    <dsp:sp modelId="{7ED48AFE-EBD3-4D41-9D8B-650209F38783}">
      <dsp:nvSpPr>
        <dsp:cNvPr id="0" name=""/>
        <dsp:cNvSpPr/>
      </dsp:nvSpPr>
      <dsp:spPr>
        <a:xfrm>
          <a:off x="5803579" y="201780"/>
          <a:ext cx="1260809" cy="1260809"/>
        </a:xfrm>
        <a:prstGeom prst="ellipse">
          <a:avLst/>
        </a:prstGeom>
        <a:blipFill rotWithShape="1">
          <a:blip xmlns:r="http://schemas.openxmlformats.org/officeDocument/2006/relationships" r:embed="rId5" cstate="print"/>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7826520-4B1E-464E-AC08-1BDCA854B709}">
      <dsp:nvSpPr>
        <dsp:cNvPr id="0" name=""/>
        <dsp:cNvSpPr/>
      </dsp:nvSpPr>
      <dsp:spPr>
        <a:xfrm>
          <a:off x="285751" y="3028971"/>
          <a:ext cx="6572296" cy="567932"/>
        </a:xfrm>
        <a:prstGeom prst="leftRight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FE3D3-D26D-431C-B33E-7CD58317ABF1}">
      <dsp:nvSpPr>
        <dsp:cNvPr id="0" name=""/>
        <dsp:cNvSpPr/>
      </dsp:nvSpPr>
      <dsp:spPr>
        <a:xfrm>
          <a:off x="0" y="0"/>
          <a:ext cx="5357850" cy="473035"/>
        </a:xfrm>
        <a:prstGeom prst="roundRect">
          <a:avLst/>
        </a:prstGeom>
        <a:solidFill>
          <a:srgbClr val="0000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s-ES_tradnl" sz="1800" b="1" kern="1200" dirty="0"/>
            <a:t>1. El problema de la vivienda</a:t>
          </a:r>
          <a:endParaRPr lang="es-ES" sz="1800" b="1" kern="1200" dirty="0"/>
        </a:p>
      </dsp:txBody>
      <dsp:txXfrm>
        <a:off x="23092" y="23092"/>
        <a:ext cx="5311666" cy="426851"/>
      </dsp:txXfrm>
    </dsp:sp>
    <dsp:sp modelId="{FCAD5F1A-7109-44D0-A790-01A77DF44784}">
      <dsp:nvSpPr>
        <dsp:cNvPr id="0" name=""/>
        <dsp:cNvSpPr/>
      </dsp:nvSpPr>
      <dsp:spPr>
        <a:xfrm>
          <a:off x="0" y="554613"/>
          <a:ext cx="5357850" cy="526762"/>
        </a:xfrm>
        <a:prstGeom prst="roundRect">
          <a:avLst/>
        </a:prstGeom>
        <a:solidFill>
          <a:srgbClr val="0000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dirty="0"/>
            <a:t>2. El </a:t>
          </a:r>
          <a:r>
            <a:rPr lang="es-ES_tradnl" sz="1800" b="1" kern="1200" dirty="0"/>
            <a:t>no poder decidir libre y responsablemente el número de hijos que se desea</a:t>
          </a:r>
          <a:endParaRPr lang="es-ES" sz="1800" b="1" kern="1200" dirty="0"/>
        </a:p>
      </dsp:txBody>
      <dsp:txXfrm>
        <a:off x="25714" y="580327"/>
        <a:ext cx="5306422" cy="475334"/>
      </dsp:txXfrm>
    </dsp:sp>
    <dsp:sp modelId="{0CC38C74-55E7-4F74-9939-E304D09C9AAE}">
      <dsp:nvSpPr>
        <dsp:cNvPr id="0" name=""/>
        <dsp:cNvSpPr/>
      </dsp:nvSpPr>
      <dsp:spPr>
        <a:xfrm>
          <a:off x="0" y="1169480"/>
          <a:ext cx="5357850" cy="538845"/>
        </a:xfrm>
        <a:prstGeom prst="roundRect">
          <a:avLst/>
        </a:prstGeom>
        <a:solidFill>
          <a:srgbClr val="0000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dirty="0"/>
            <a:t>3. E</a:t>
          </a:r>
          <a:r>
            <a:rPr lang="es-ES_tradnl" sz="1800" b="1" kern="1200" dirty="0"/>
            <a:t>l cuidado y la manutención de los hijos</a:t>
          </a:r>
          <a:r>
            <a:rPr lang="es-ES" sz="1800" b="1" kern="1200" dirty="0"/>
            <a:t> </a:t>
          </a:r>
        </a:p>
      </dsp:txBody>
      <dsp:txXfrm>
        <a:off x="26304" y="1195784"/>
        <a:ext cx="5305242" cy="486237"/>
      </dsp:txXfrm>
    </dsp:sp>
    <dsp:sp modelId="{6FC55246-0C75-446B-AA7B-467C22371743}">
      <dsp:nvSpPr>
        <dsp:cNvPr id="0" name=""/>
        <dsp:cNvSpPr/>
      </dsp:nvSpPr>
      <dsp:spPr>
        <a:xfrm>
          <a:off x="0" y="1852204"/>
          <a:ext cx="5357850" cy="704162"/>
        </a:xfrm>
        <a:prstGeom prst="roundRect">
          <a:avLst/>
        </a:prstGeom>
        <a:solidFill>
          <a:srgbClr val="0000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dirty="0"/>
            <a:t>4. Los </a:t>
          </a:r>
          <a:r>
            <a:rPr lang="es-ES_tradnl" sz="1800" b="1" kern="1200" dirty="0"/>
            <a:t>gastos de educación y el derecho de los padres a educar los hijos según sus convicciones</a:t>
          </a:r>
          <a:endParaRPr lang="es-ES" sz="1800" b="1" kern="1200" dirty="0"/>
        </a:p>
      </dsp:txBody>
      <dsp:txXfrm>
        <a:off x="34374" y="1886578"/>
        <a:ext cx="5289102" cy="635414"/>
      </dsp:txXfrm>
    </dsp:sp>
    <dsp:sp modelId="{35BD63A4-BB67-43C7-A5EB-BAB81A8EDB08}">
      <dsp:nvSpPr>
        <dsp:cNvPr id="0" name=""/>
        <dsp:cNvSpPr/>
      </dsp:nvSpPr>
      <dsp:spPr>
        <a:xfrm>
          <a:off x="0" y="2700245"/>
          <a:ext cx="5357850" cy="527997"/>
        </a:xfrm>
        <a:prstGeom prst="roundRect">
          <a:avLst/>
        </a:prstGeom>
        <a:solidFill>
          <a:srgbClr val="0000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dirty="0"/>
            <a:t>5. La </a:t>
          </a:r>
          <a:r>
            <a:rPr lang="es-ES_tradnl" sz="1800" b="1" kern="1200" dirty="0"/>
            <a:t>conciliación de la vida laboral y familiar </a:t>
          </a:r>
          <a:endParaRPr lang="es-ES" sz="1800" b="1" kern="1200" dirty="0"/>
        </a:p>
      </dsp:txBody>
      <dsp:txXfrm>
        <a:off x="25775" y="2726020"/>
        <a:ext cx="5306300" cy="476447"/>
      </dsp:txXfrm>
    </dsp:sp>
    <dsp:sp modelId="{DB148A43-2AF5-48A4-BC43-B450CE0AA145}">
      <dsp:nvSpPr>
        <dsp:cNvPr id="0" name=""/>
        <dsp:cNvSpPr/>
      </dsp:nvSpPr>
      <dsp:spPr>
        <a:xfrm>
          <a:off x="0" y="3372111"/>
          <a:ext cx="5357850" cy="505627"/>
        </a:xfrm>
        <a:prstGeom prst="roundRect">
          <a:avLst/>
        </a:prstGeom>
        <a:solidFill>
          <a:srgbClr val="0000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dirty="0"/>
            <a:t>6. La </a:t>
          </a:r>
          <a:r>
            <a:rPr lang="es-ES_tradnl" sz="1800" b="1" kern="1200" dirty="0"/>
            <a:t>estabilidad conyugal</a:t>
          </a:r>
          <a:r>
            <a:rPr lang="es-ES" sz="1800" b="1" kern="1200" dirty="0"/>
            <a:t> </a:t>
          </a:r>
        </a:p>
      </dsp:txBody>
      <dsp:txXfrm>
        <a:off x="24683" y="3396794"/>
        <a:ext cx="5308484" cy="456261"/>
      </dsp:txXfrm>
    </dsp:sp>
    <dsp:sp modelId="{7D8202D0-06A4-4CC5-9069-DB87E09AA029}">
      <dsp:nvSpPr>
        <dsp:cNvPr id="0" name=""/>
        <dsp:cNvSpPr/>
      </dsp:nvSpPr>
      <dsp:spPr>
        <a:xfrm>
          <a:off x="0" y="4021739"/>
          <a:ext cx="5357850" cy="505627"/>
        </a:xfrm>
        <a:prstGeom prst="roundRect">
          <a:avLst/>
        </a:prstGeom>
        <a:solidFill>
          <a:srgbClr val="0000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dirty="0"/>
            <a:t>7. El reconocimiento de la familia como sujeto económico y su protección.</a:t>
          </a:r>
        </a:p>
      </dsp:txBody>
      <dsp:txXfrm>
        <a:off x="24683" y="4046422"/>
        <a:ext cx="5308484" cy="4562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9EF21-0DFA-4BE8-A66A-FDE44D1F953C}">
      <dsp:nvSpPr>
        <dsp:cNvPr id="0" name=""/>
        <dsp:cNvSpPr/>
      </dsp:nvSpPr>
      <dsp:spPr>
        <a:xfrm>
          <a:off x="-4593403"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1601BB-CD7A-449B-889C-8BE17558DDB9}">
      <dsp:nvSpPr>
        <dsp:cNvPr id="0" name=""/>
        <dsp:cNvSpPr/>
      </dsp:nvSpPr>
      <dsp:spPr>
        <a:xfrm>
          <a:off x="389889" y="184749"/>
          <a:ext cx="5547056" cy="369336"/>
        </a:xfrm>
        <a:prstGeom prst="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ES" sz="1900" b="1" kern="1200" dirty="0"/>
            <a:t>Institucionales</a:t>
          </a:r>
        </a:p>
      </dsp:txBody>
      <dsp:txXfrm>
        <a:off x="389889" y="184749"/>
        <a:ext cx="5547056" cy="369336"/>
      </dsp:txXfrm>
    </dsp:sp>
    <dsp:sp modelId="{C14189D7-9890-4DD6-922B-6495CB2075DE}">
      <dsp:nvSpPr>
        <dsp:cNvPr id="0" name=""/>
        <dsp:cNvSpPr/>
      </dsp:nvSpPr>
      <dsp:spPr>
        <a:xfrm>
          <a:off x="54254" y="138582"/>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844BF2-1350-47D2-8D2F-A862EBE38D32}">
      <dsp:nvSpPr>
        <dsp:cNvPr id="0" name=""/>
        <dsp:cNvSpPr/>
      </dsp:nvSpPr>
      <dsp:spPr>
        <a:xfrm>
          <a:off x="732934" y="739079"/>
          <a:ext cx="5195432" cy="369336"/>
        </a:xfrm>
        <a:prstGeom prst="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ES" sz="1900" b="1" kern="1200" dirty="0"/>
            <a:t>Protección Familiar (I): </a:t>
          </a:r>
          <a:r>
            <a:rPr lang="es-ES" sz="1900" b="1" kern="1200" dirty="0" smtClean="0"/>
            <a:t>Protección social</a:t>
          </a:r>
          <a:endParaRPr lang="es-ES" sz="1900" b="1" kern="1200" dirty="0"/>
        </a:p>
      </dsp:txBody>
      <dsp:txXfrm>
        <a:off x="732934" y="739079"/>
        <a:ext cx="5195432" cy="369336"/>
      </dsp:txXfrm>
    </dsp:sp>
    <dsp:sp modelId="{C55AC11F-C189-42BC-BAB4-39C4A89DF988}">
      <dsp:nvSpPr>
        <dsp:cNvPr id="0" name=""/>
        <dsp:cNvSpPr/>
      </dsp:nvSpPr>
      <dsp:spPr>
        <a:xfrm>
          <a:off x="388721" y="692912"/>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F253BB-A127-4877-88F4-5C15436C17AD}">
      <dsp:nvSpPr>
        <dsp:cNvPr id="0" name=""/>
        <dsp:cNvSpPr/>
      </dsp:nvSpPr>
      <dsp:spPr>
        <a:xfrm>
          <a:off x="898741" y="1293002"/>
          <a:ext cx="5047106" cy="369336"/>
        </a:xfrm>
        <a:prstGeom prst="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ES" sz="1900" b="1" kern="1200" dirty="0"/>
            <a:t>Protección Familiar (II): Conciliación</a:t>
          </a:r>
        </a:p>
      </dsp:txBody>
      <dsp:txXfrm>
        <a:off x="898741" y="1293002"/>
        <a:ext cx="5047106" cy="369336"/>
      </dsp:txXfrm>
    </dsp:sp>
    <dsp:sp modelId="{0429CDAE-3909-441E-9B56-537E1DB6BB3E}">
      <dsp:nvSpPr>
        <dsp:cNvPr id="0" name=""/>
        <dsp:cNvSpPr/>
      </dsp:nvSpPr>
      <dsp:spPr>
        <a:xfrm>
          <a:off x="572007" y="1246835"/>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794B30-CDFB-4F94-8E17-E12497925012}">
      <dsp:nvSpPr>
        <dsp:cNvPr id="0" name=""/>
        <dsp:cNvSpPr/>
      </dsp:nvSpPr>
      <dsp:spPr>
        <a:xfrm>
          <a:off x="956191" y="1847331"/>
          <a:ext cx="4990727" cy="369336"/>
        </a:xfrm>
        <a:prstGeom prst="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ES" sz="1900" b="1" kern="1200" dirty="0"/>
            <a:t>Protección Familiar (III): Fiscalidad</a:t>
          </a:r>
        </a:p>
      </dsp:txBody>
      <dsp:txXfrm>
        <a:off x="956191" y="1847331"/>
        <a:ext cx="4990727" cy="369336"/>
      </dsp:txXfrm>
    </dsp:sp>
    <dsp:sp modelId="{E135F83D-2FAB-423E-A5D8-026BAE5A6D77}">
      <dsp:nvSpPr>
        <dsp:cNvPr id="0" name=""/>
        <dsp:cNvSpPr/>
      </dsp:nvSpPr>
      <dsp:spPr>
        <a:xfrm>
          <a:off x="630529" y="1801164"/>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B7BD20-FD11-4FC9-9741-B3825B899097}">
      <dsp:nvSpPr>
        <dsp:cNvPr id="0" name=""/>
        <dsp:cNvSpPr/>
      </dsp:nvSpPr>
      <dsp:spPr>
        <a:xfrm>
          <a:off x="802843" y="2401661"/>
          <a:ext cx="5238902" cy="369336"/>
        </a:xfrm>
        <a:prstGeom prst="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ES" sz="1900" b="1" kern="1200" dirty="0"/>
            <a:t>Apoyo a la maternidad</a:t>
          </a:r>
        </a:p>
      </dsp:txBody>
      <dsp:txXfrm>
        <a:off x="802843" y="2401661"/>
        <a:ext cx="5238902" cy="369336"/>
      </dsp:txXfrm>
    </dsp:sp>
    <dsp:sp modelId="{018595D8-9D90-40FB-A54B-6F3E5251EC4F}">
      <dsp:nvSpPr>
        <dsp:cNvPr id="0" name=""/>
        <dsp:cNvSpPr/>
      </dsp:nvSpPr>
      <dsp:spPr>
        <a:xfrm>
          <a:off x="572007" y="2355494"/>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969F7F-2E40-4307-B3B9-684B73477485}">
      <dsp:nvSpPr>
        <dsp:cNvPr id="0" name=""/>
        <dsp:cNvSpPr/>
      </dsp:nvSpPr>
      <dsp:spPr>
        <a:xfrm>
          <a:off x="619556" y="2955584"/>
          <a:ext cx="5422188" cy="369336"/>
        </a:xfrm>
        <a:prstGeom prst="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ES" sz="1900" b="1" kern="1200" dirty="0"/>
            <a:t>Apoyo ante las crisis familiares</a:t>
          </a:r>
        </a:p>
      </dsp:txBody>
      <dsp:txXfrm>
        <a:off x="619556" y="2955584"/>
        <a:ext cx="5422188" cy="369336"/>
      </dsp:txXfrm>
    </dsp:sp>
    <dsp:sp modelId="{64C2B80E-2889-43C8-B9BF-A017AB2A87E2}">
      <dsp:nvSpPr>
        <dsp:cNvPr id="0" name=""/>
        <dsp:cNvSpPr/>
      </dsp:nvSpPr>
      <dsp:spPr>
        <a:xfrm>
          <a:off x="388721" y="2909417"/>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5DDB21-236D-4458-9204-AF773D756A06}">
      <dsp:nvSpPr>
        <dsp:cNvPr id="0" name=""/>
        <dsp:cNvSpPr/>
      </dsp:nvSpPr>
      <dsp:spPr>
        <a:xfrm>
          <a:off x="285089" y="3509914"/>
          <a:ext cx="5756656" cy="369336"/>
        </a:xfrm>
        <a:prstGeom prst="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s-ES" sz="1900" b="1" kern="1200" dirty="0"/>
            <a:t>Política de Vivienda</a:t>
          </a:r>
        </a:p>
      </dsp:txBody>
      <dsp:txXfrm>
        <a:off x="285089" y="3509914"/>
        <a:ext cx="5756656" cy="369336"/>
      </dsp:txXfrm>
    </dsp:sp>
    <dsp:sp modelId="{280B2152-C8EF-408E-A6F8-168E8733548D}">
      <dsp:nvSpPr>
        <dsp:cNvPr id="0" name=""/>
        <dsp:cNvSpPr/>
      </dsp:nvSpPr>
      <dsp:spPr>
        <a:xfrm>
          <a:off x="54254" y="3463747"/>
          <a:ext cx="461670" cy="46167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41C83-F748-40FC-A26E-C97BEC881291}">
      <dsp:nvSpPr>
        <dsp:cNvPr id="0" name=""/>
        <dsp:cNvSpPr/>
      </dsp:nvSpPr>
      <dsp:spPr>
        <a:xfrm>
          <a:off x="2354172" y="-5446"/>
          <a:ext cx="1966307" cy="833877"/>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0" lang="es-ES_tradnl" altLang="zh-CN" sz="1600" b="1" i="0" u="none" strike="noStrike" kern="1200" cap="none" spc="0" normalizeH="0" baseline="0" noProof="0" dirty="0">
              <a:ln>
                <a:noFill/>
              </a:ln>
              <a:solidFill>
                <a:schemeClr val="bg1"/>
              </a:solidFill>
              <a:effectLst/>
              <a:uLnTx/>
              <a:uFillTx/>
              <a:ea typeface="宋体" pitchFamily="2" charset="-122"/>
              <a:cs typeface="Times New Roman" pitchFamily="18" charset="0"/>
            </a:rPr>
            <a:t>9. Destinar el 2,5% del P.I.B. a gasto social familiar. </a:t>
          </a:r>
          <a:endParaRPr lang="es-ES" sz="1600" b="1" kern="1200" dirty="0">
            <a:solidFill>
              <a:schemeClr val="bg1"/>
            </a:solidFill>
          </a:endParaRPr>
        </a:p>
      </dsp:txBody>
      <dsp:txXfrm>
        <a:off x="2394879" y="35261"/>
        <a:ext cx="1884893" cy="752463"/>
      </dsp:txXfrm>
    </dsp:sp>
    <dsp:sp modelId="{5A86B64F-115B-4610-BDA7-57F3F335BF54}">
      <dsp:nvSpPr>
        <dsp:cNvPr id="0" name=""/>
        <dsp:cNvSpPr/>
      </dsp:nvSpPr>
      <dsp:spPr>
        <a:xfrm>
          <a:off x="1758101" y="658816"/>
          <a:ext cx="2685765" cy="2685765"/>
        </a:xfrm>
        <a:custGeom>
          <a:avLst/>
          <a:gdLst/>
          <a:ahLst/>
          <a:cxnLst/>
          <a:rect l="0" t="0" r="0" b="0"/>
          <a:pathLst>
            <a:path>
              <a:moveTo>
                <a:pt x="2002578" y="173209"/>
              </a:moveTo>
              <a:arcTo wR="1342882" hR="1342882" stAng="17965382" swAng="1869237"/>
            </a:path>
          </a:pathLst>
        </a:custGeom>
        <a:noFill/>
        <a:ln w="9525" cap="flat" cmpd="sng" algn="ctr">
          <a:solidFill>
            <a:schemeClr val="tx2"/>
          </a:solidFill>
          <a:prstDash val="solid"/>
        </a:ln>
        <a:effectLst/>
      </dsp:spPr>
      <dsp:style>
        <a:lnRef idx="1">
          <a:scrgbClr r="0" g="0" b="0"/>
        </a:lnRef>
        <a:fillRef idx="0">
          <a:scrgbClr r="0" g="0" b="0"/>
        </a:fillRef>
        <a:effectRef idx="0">
          <a:scrgbClr r="0" g="0" b="0"/>
        </a:effectRef>
        <a:fontRef idx="minor"/>
      </dsp:style>
    </dsp:sp>
    <dsp:sp modelId="{BCA05DFB-1358-46F2-BF37-37DF1075A422}">
      <dsp:nvSpPr>
        <dsp:cNvPr id="0" name=""/>
        <dsp:cNvSpPr/>
      </dsp:nvSpPr>
      <dsp:spPr>
        <a:xfrm>
          <a:off x="3736258" y="1348417"/>
          <a:ext cx="1887901" cy="811914"/>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altLang="zh-CN" sz="1600" b="1" kern="1200" dirty="0">
              <a:solidFill>
                <a:schemeClr val="bg1"/>
              </a:solidFill>
              <a:cs typeface="Arial" charset="0"/>
            </a:rPr>
            <a:t>10. Prestación por hijo a  cargo de 125 €/mes</a:t>
          </a:r>
          <a:endParaRPr lang="es-ES" sz="1600" b="1" kern="1200" dirty="0">
            <a:solidFill>
              <a:schemeClr val="bg1"/>
            </a:solidFill>
          </a:endParaRPr>
        </a:p>
      </dsp:txBody>
      <dsp:txXfrm>
        <a:off x="3775892" y="1388051"/>
        <a:ext cx="1808633" cy="732646"/>
      </dsp:txXfrm>
    </dsp:sp>
    <dsp:sp modelId="{54FAEB86-2476-4735-9384-BA27CB3C95C6}">
      <dsp:nvSpPr>
        <dsp:cNvPr id="0" name=""/>
        <dsp:cNvSpPr/>
      </dsp:nvSpPr>
      <dsp:spPr>
        <a:xfrm>
          <a:off x="1754191" y="171240"/>
          <a:ext cx="2685765" cy="2685765"/>
        </a:xfrm>
        <a:custGeom>
          <a:avLst/>
          <a:gdLst/>
          <a:ahLst/>
          <a:cxnLst/>
          <a:rect l="0" t="0" r="0" b="0"/>
          <a:pathLst>
            <a:path>
              <a:moveTo>
                <a:pt x="2516428" y="1995664"/>
              </a:moveTo>
              <a:arcTo wR="1342882" hR="1342882" stAng="1745094" swAng="190981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5BCEAF5-2778-45B7-A4FC-686F548BB55E}">
      <dsp:nvSpPr>
        <dsp:cNvPr id="0" name=""/>
        <dsp:cNvSpPr/>
      </dsp:nvSpPr>
      <dsp:spPr>
        <a:xfrm>
          <a:off x="2354172" y="2691300"/>
          <a:ext cx="1966307" cy="811914"/>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_tradnl" altLang="zh-CN" sz="1600" b="1" kern="1200" dirty="0">
              <a:solidFill>
                <a:schemeClr val="bg1"/>
              </a:solidFill>
              <a:cs typeface="Arial" charset="0"/>
            </a:rPr>
            <a:t>11. Universalización de las ayudas a la familia</a:t>
          </a:r>
          <a:endParaRPr lang="es-ES" sz="1600" kern="1200" dirty="0"/>
        </a:p>
      </dsp:txBody>
      <dsp:txXfrm>
        <a:off x="2393806" y="2730934"/>
        <a:ext cx="1887039" cy="732646"/>
      </dsp:txXfrm>
    </dsp:sp>
    <dsp:sp modelId="{D6C3EAE1-E24D-4302-A80E-F44C7E524BC3}">
      <dsp:nvSpPr>
        <dsp:cNvPr id="0" name=""/>
        <dsp:cNvSpPr/>
      </dsp:nvSpPr>
      <dsp:spPr>
        <a:xfrm>
          <a:off x="2234696" y="171240"/>
          <a:ext cx="2685765" cy="2685765"/>
        </a:xfrm>
        <a:custGeom>
          <a:avLst/>
          <a:gdLst/>
          <a:ahLst/>
          <a:cxnLst/>
          <a:rect l="0" t="0" r="0" b="0"/>
          <a:pathLst>
            <a:path>
              <a:moveTo>
                <a:pt x="690100" y="2516428"/>
              </a:moveTo>
              <a:arcTo wR="1342882" hR="1342882" stAng="7145094" swAng="190981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A030C2-D4C4-40C8-8C67-AF7293CB7689}">
      <dsp:nvSpPr>
        <dsp:cNvPr id="0" name=""/>
        <dsp:cNvSpPr/>
      </dsp:nvSpPr>
      <dsp:spPr>
        <a:xfrm>
          <a:off x="1072583" y="1348417"/>
          <a:ext cx="1843721" cy="811914"/>
        </a:xfrm>
        <a:prstGeom prst="roundRect">
          <a:avLst/>
        </a:prstGeom>
        <a:solidFill>
          <a:srgbClr val="00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b="1" kern="1200" dirty="0">
              <a:solidFill>
                <a:schemeClr val="bg1"/>
              </a:solidFill>
              <a:cs typeface="Arial" charset="0"/>
            </a:rPr>
            <a:t>12. </a:t>
          </a:r>
          <a:r>
            <a:rPr lang="en-US" altLang="zh-CN" sz="1600" b="1" kern="1200" dirty="0" err="1">
              <a:solidFill>
                <a:schemeClr val="bg1"/>
              </a:solidFill>
              <a:cs typeface="Arial" charset="0"/>
            </a:rPr>
            <a:t>Actualización</a:t>
          </a:r>
          <a:r>
            <a:rPr lang="en-US" altLang="zh-CN" sz="1600" b="1" kern="1200" dirty="0">
              <a:solidFill>
                <a:schemeClr val="bg1"/>
              </a:solidFill>
              <a:cs typeface="Arial" charset="0"/>
            </a:rPr>
            <a:t> </a:t>
          </a:r>
          <a:r>
            <a:rPr lang="en-US" altLang="zh-CN" sz="1600" b="1" kern="1200" dirty="0" err="1">
              <a:solidFill>
                <a:schemeClr val="bg1"/>
              </a:solidFill>
              <a:cs typeface="Arial" charset="0"/>
            </a:rPr>
            <a:t>anual</a:t>
          </a:r>
          <a:r>
            <a:rPr lang="en-US" altLang="zh-CN" sz="1600" b="1" kern="1200" dirty="0">
              <a:solidFill>
                <a:schemeClr val="bg1"/>
              </a:solidFill>
              <a:cs typeface="Arial" charset="0"/>
            </a:rPr>
            <a:t> de las </a:t>
          </a:r>
          <a:r>
            <a:rPr lang="en-US" altLang="zh-CN" sz="1600" b="1" kern="1200" dirty="0" err="1">
              <a:solidFill>
                <a:schemeClr val="bg1"/>
              </a:solidFill>
              <a:cs typeface="Arial" charset="0"/>
            </a:rPr>
            <a:t>ayudas</a:t>
          </a:r>
          <a:endParaRPr lang="es-ES" sz="1600" kern="1200" dirty="0">
            <a:solidFill>
              <a:schemeClr val="bg1"/>
            </a:solidFill>
          </a:endParaRPr>
        </a:p>
      </dsp:txBody>
      <dsp:txXfrm>
        <a:off x="1112217" y="1388051"/>
        <a:ext cx="1764453" cy="732646"/>
      </dsp:txXfrm>
    </dsp:sp>
    <dsp:sp modelId="{196D6DF5-9184-4D71-9356-EC05ED57A944}">
      <dsp:nvSpPr>
        <dsp:cNvPr id="0" name=""/>
        <dsp:cNvSpPr/>
      </dsp:nvSpPr>
      <dsp:spPr>
        <a:xfrm>
          <a:off x="2230786" y="658816"/>
          <a:ext cx="2685765" cy="2685765"/>
        </a:xfrm>
        <a:custGeom>
          <a:avLst/>
          <a:gdLst/>
          <a:ahLst/>
          <a:cxnLst/>
          <a:rect l="0" t="0" r="0" b="0"/>
          <a:pathLst>
            <a:path>
              <a:moveTo>
                <a:pt x="173209" y="683186"/>
              </a:moveTo>
              <a:arcTo wR="1342882" hR="1342882" stAng="12565382" swAng="186923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s-ES"/>
          </a:p>
        </p:txBody>
      </p:sp>
      <p:sp>
        <p:nvSpPr>
          <p:cNvPr id="2293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s-ES"/>
          </a:p>
        </p:txBody>
      </p:sp>
      <p:sp>
        <p:nvSpPr>
          <p:cNvPr id="2293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s-ES"/>
          </a:p>
        </p:txBody>
      </p:sp>
      <p:sp>
        <p:nvSpPr>
          <p:cNvPr id="2293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600B3500-4813-4D39-A426-A88A73A4CA7F}" type="slidenum">
              <a:rPr lang="es-ES"/>
              <a:pPr>
                <a:defRPr/>
              </a:pPr>
              <a:t>‹Nº›</a:t>
            </a:fld>
            <a:endParaRPr lang="es-ES"/>
          </a:p>
        </p:txBody>
      </p:sp>
    </p:spTree>
    <p:extLst>
      <p:ext uri="{BB962C8B-B14F-4D97-AF65-F5344CB8AC3E}">
        <p14:creationId xmlns:p14="http://schemas.microsoft.com/office/powerpoint/2010/main" val="2326911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s-ES"/>
          </a:p>
        </p:txBody>
      </p:sp>
      <p:sp>
        <p:nvSpPr>
          <p:cNvPr id="195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s-ES"/>
          </a:p>
        </p:txBody>
      </p:sp>
      <p:sp>
        <p:nvSpPr>
          <p:cNvPr id="911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5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195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s-ES"/>
          </a:p>
        </p:txBody>
      </p:sp>
      <p:sp>
        <p:nvSpPr>
          <p:cNvPr id="195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71DAB073-294B-4796-9160-031F4D4D2031}" type="slidenum">
              <a:rPr lang="es-ES"/>
              <a:pPr>
                <a:defRPr/>
              </a:pPr>
              <a:t>‹Nº›</a:t>
            </a:fld>
            <a:endParaRPr lang="es-ES"/>
          </a:p>
        </p:txBody>
      </p:sp>
    </p:spTree>
    <p:extLst>
      <p:ext uri="{BB962C8B-B14F-4D97-AF65-F5344CB8AC3E}">
        <p14:creationId xmlns:p14="http://schemas.microsoft.com/office/powerpoint/2010/main" val="21278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71DAB073-294B-4796-9160-031F4D4D2031}" type="slidenum">
              <a:rPr lang="es-ES" smtClean="0"/>
              <a:pPr>
                <a:defRPr/>
              </a:pPr>
              <a:t>6</a:t>
            </a:fld>
            <a:endParaRPr lang="es-ES"/>
          </a:p>
        </p:txBody>
      </p:sp>
    </p:spTree>
    <p:extLst>
      <p:ext uri="{BB962C8B-B14F-4D97-AF65-F5344CB8AC3E}">
        <p14:creationId xmlns:p14="http://schemas.microsoft.com/office/powerpoint/2010/main" val="1654579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EBAD8-0B13-4183-A895-5CD4B396C5CC}" type="slidenum">
              <a:rPr lang="es-ES" smtClean="0">
                <a:solidFill>
                  <a:prstClr val="black"/>
                </a:solidFill>
              </a:rPr>
              <a:pPr/>
              <a:t>24</a:t>
            </a:fld>
            <a:endParaRPr lang="es-E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EBAD8-0B13-4183-A895-5CD4B396C5CC}" type="slidenum">
              <a:rPr lang="es-ES" smtClean="0">
                <a:solidFill>
                  <a:prstClr val="black"/>
                </a:solidFill>
              </a:rPr>
              <a:pPr/>
              <a:t>25</a:t>
            </a:fld>
            <a:endParaRPr lang="es-ES">
              <a:solidFill>
                <a:prstClr val="black"/>
              </a:solidFill>
            </a:endParaRPr>
          </a:p>
        </p:txBody>
      </p:sp>
    </p:spTree>
    <p:extLst>
      <p:ext uri="{BB962C8B-B14F-4D97-AF65-F5344CB8AC3E}">
        <p14:creationId xmlns:p14="http://schemas.microsoft.com/office/powerpoint/2010/main" val="408336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EBAD8-0B13-4183-A895-5CD4B396C5CC}" type="slidenum">
              <a:rPr lang="es-ES" smtClean="0">
                <a:solidFill>
                  <a:prstClr val="black"/>
                </a:solidFill>
              </a:rPr>
              <a:pPr/>
              <a:t>26</a:t>
            </a:fld>
            <a:endParaRPr lang="es-E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EBAD8-0B13-4183-A895-5CD4B396C5CC}" type="slidenum">
              <a:rPr lang="es-ES" smtClean="0">
                <a:solidFill>
                  <a:prstClr val="black"/>
                </a:solidFill>
              </a:rPr>
              <a:pPr/>
              <a:t>27</a:t>
            </a:fld>
            <a:endParaRPr lang="es-E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EBAD8-0B13-4183-A895-5CD4B396C5CC}" type="slidenum">
              <a:rPr lang="es-ES" smtClean="0">
                <a:solidFill>
                  <a:prstClr val="black"/>
                </a:solidFill>
              </a:rPr>
              <a:pPr/>
              <a:t>28</a:t>
            </a:fld>
            <a:endParaRPr lang="es-E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EBAD8-0B13-4183-A895-5CD4B396C5CC}" type="slidenum">
              <a:rPr lang="es-ES" smtClean="0">
                <a:solidFill>
                  <a:prstClr val="black"/>
                </a:solidFill>
              </a:rPr>
              <a:pPr/>
              <a:t>13</a:t>
            </a:fld>
            <a:endParaRPr lang="es-E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8EBBD26D-8E35-4EB8-8A2D-880F260225A4}" type="slidenum">
              <a:rPr lang="es-ES" smtClean="0">
                <a:solidFill>
                  <a:prstClr val="black"/>
                </a:solidFill>
              </a:rPr>
              <a:pPr>
                <a:defRPr/>
              </a:pPr>
              <a:t>16</a:t>
            </a:fld>
            <a:endParaRPr lang="es-E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EBAD8-0B13-4183-A895-5CD4B396C5CC}" type="slidenum">
              <a:rPr lang="es-ES" smtClean="0">
                <a:solidFill>
                  <a:prstClr val="black"/>
                </a:solidFill>
              </a:rPr>
              <a:pPr/>
              <a:t>17</a:t>
            </a:fld>
            <a:endParaRPr lang="es-E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EBAD8-0B13-4183-A895-5CD4B396C5CC}" type="slidenum">
              <a:rPr lang="es-ES" smtClean="0">
                <a:solidFill>
                  <a:prstClr val="black"/>
                </a:solidFill>
              </a:rPr>
              <a:pPr/>
              <a:t>18</a:t>
            </a:fld>
            <a:endParaRPr lang="es-E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EBAD8-0B13-4183-A895-5CD4B396C5CC}" type="slidenum">
              <a:rPr lang="es-ES" smtClean="0">
                <a:solidFill>
                  <a:prstClr val="black"/>
                </a:solidFill>
              </a:rPr>
              <a:pPr/>
              <a:t>20</a:t>
            </a:fld>
            <a:endParaRPr lang="es-E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EBAD8-0B13-4183-A895-5CD4B396C5CC}" type="slidenum">
              <a:rPr lang="es-ES" smtClean="0">
                <a:solidFill>
                  <a:prstClr val="black"/>
                </a:solidFill>
              </a:rPr>
              <a:pPr/>
              <a:t>21</a:t>
            </a:fld>
            <a:endParaRPr lang="es-ES">
              <a:solidFill>
                <a:prstClr val="black"/>
              </a:solidFill>
            </a:endParaRPr>
          </a:p>
        </p:txBody>
      </p:sp>
    </p:spTree>
    <p:extLst>
      <p:ext uri="{BB962C8B-B14F-4D97-AF65-F5344CB8AC3E}">
        <p14:creationId xmlns:p14="http://schemas.microsoft.com/office/powerpoint/2010/main" val="4284077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EBAD8-0B13-4183-A895-5CD4B396C5CC}" type="slidenum">
              <a:rPr lang="es-ES" smtClean="0">
                <a:solidFill>
                  <a:prstClr val="black"/>
                </a:solidFill>
              </a:rPr>
              <a:pPr/>
              <a:t>22</a:t>
            </a:fld>
            <a:endParaRPr lang="es-ES">
              <a:solidFill>
                <a:prstClr val="black"/>
              </a:solidFill>
            </a:endParaRPr>
          </a:p>
        </p:txBody>
      </p:sp>
    </p:spTree>
    <p:extLst>
      <p:ext uri="{BB962C8B-B14F-4D97-AF65-F5344CB8AC3E}">
        <p14:creationId xmlns:p14="http://schemas.microsoft.com/office/powerpoint/2010/main" val="3455061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445EBAD8-0B13-4183-A895-5CD4B396C5CC}" type="slidenum">
              <a:rPr lang="es-ES" smtClean="0">
                <a:solidFill>
                  <a:prstClr val="black"/>
                </a:solidFill>
              </a:rPr>
              <a:pPr/>
              <a:t>23</a:t>
            </a:fld>
            <a:endParaRPr lang="es-ES">
              <a:solidFill>
                <a:prstClr val="black"/>
              </a:solidFill>
            </a:endParaRPr>
          </a:p>
        </p:txBody>
      </p:sp>
    </p:spTree>
    <p:extLst>
      <p:ext uri="{BB962C8B-B14F-4D97-AF65-F5344CB8AC3E}">
        <p14:creationId xmlns:p14="http://schemas.microsoft.com/office/powerpoint/2010/main" val="2725134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r>
              <a:rPr lang="es-ES"/>
              <a:t>- </a:t>
            </a:r>
            <a:fld id="{8FA68269-39BC-46BB-AE0A-A5F69E4EC1A0}" type="slidenum">
              <a:rPr lang="es-ES"/>
              <a:pPr>
                <a:defRPr/>
              </a:pPr>
              <a:t>‹Nº›</a:t>
            </a:fld>
            <a:r>
              <a:rPr lang="es-ES"/>
              <a: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r>
              <a:rPr lang="es-ES"/>
              <a:t>- </a:t>
            </a:r>
            <a:fld id="{D780506F-9CC1-4C12-A444-0CDEC4A95891}" type="slidenum">
              <a:rPr lang="es-ES"/>
              <a:pPr>
                <a:defRPr/>
              </a:pPr>
              <a:t>‹Nº›</a:t>
            </a:fld>
            <a:r>
              <a:rPr lang="es-ES"/>
              <a: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r>
              <a:rPr lang="es-ES"/>
              <a:t>- </a:t>
            </a:r>
            <a:fld id="{FBDACCAD-9464-486A-A243-9B75144CAF5B}" type="slidenum">
              <a:rPr lang="es-ES"/>
              <a:pPr>
                <a:defRPr/>
              </a:pPr>
              <a:t>‹Nº›</a:t>
            </a:fld>
            <a:r>
              <a:rPr lang="es-ES"/>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ortada">
    <p:spTree>
      <p:nvGrpSpPr>
        <p:cNvPr id="1" name=""/>
        <p:cNvGrpSpPr/>
        <p:nvPr/>
      </p:nvGrpSpPr>
      <p:grpSpPr>
        <a:xfrm>
          <a:off x="0" y="0"/>
          <a:ext cx="0" cy="0"/>
          <a:chOff x="0" y="0"/>
          <a:chExt cx="0" cy="0"/>
        </a:xfrm>
      </p:grpSpPr>
      <p:pic>
        <p:nvPicPr>
          <p:cNvPr id="7" name="6 Imagen" descr="base_portada.jp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7 Imagen" descr="europa.jpg"/>
          <p:cNvPicPr>
            <a:picLocks noChangeAspect="1"/>
          </p:cNvPicPr>
          <p:nvPr userDrawn="1"/>
        </p:nvPicPr>
        <p:blipFill>
          <a:blip r:embed="rId3" cstate="print"/>
          <a:stretch>
            <a:fillRect/>
          </a:stretch>
        </p:blipFill>
        <p:spPr>
          <a:xfrm>
            <a:off x="6400800" y="5025542"/>
            <a:ext cx="2743200" cy="1832458"/>
          </a:xfrm>
          <a:prstGeom prst="rect">
            <a:avLst/>
          </a:prstGeom>
        </p:spPr>
      </p:pic>
      <p:sp>
        <p:nvSpPr>
          <p:cNvPr id="9" name="3 Marcador de fecha"/>
          <p:cNvSpPr>
            <a:spLocks noGrp="1"/>
          </p:cNvSpPr>
          <p:nvPr>
            <p:ph type="dt" sz="half" idx="2"/>
          </p:nvPr>
        </p:nvSpPr>
        <p:spPr>
          <a:xfrm>
            <a:off x="4786314" y="6564337"/>
            <a:ext cx="1185842" cy="365125"/>
          </a:xfrm>
          <a:prstGeom prst="rect">
            <a:avLst/>
          </a:prstGeom>
        </p:spPr>
        <p:txBody>
          <a:bodyPr vert="horz" lIns="91440" tIns="45720" rIns="91440" bIns="45720" rtlCol="0" anchor="ctr"/>
          <a:lstStyle>
            <a:lvl1pPr algn="r">
              <a:defRPr sz="1200" b="1">
                <a:solidFill>
                  <a:schemeClr val="bg1"/>
                </a:solidFill>
              </a:defRPr>
            </a:lvl1pPr>
          </a:lstStyle>
          <a:p>
            <a:fld id="{F516BC30-3B68-486A-BED0-00D4BB72F763}" type="datetime1">
              <a:rPr lang="es-ES" smtClean="0"/>
              <a:pPr/>
              <a:t>22/05/2024</a:t>
            </a:fld>
            <a:endParaRPr lang="es-ES"/>
          </a:p>
        </p:txBody>
      </p:sp>
      <p:sp>
        <p:nvSpPr>
          <p:cNvPr id="10" name="5 Marcador de número de diapositiva"/>
          <p:cNvSpPr>
            <a:spLocks noGrp="1"/>
          </p:cNvSpPr>
          <p:nvPr>
            <p:ph type="sldNum" sz="quarter" idx="4"/>
          </p:nvPr>
        </p:nvSpPr>
        <p:spPr>
          <a:xfrm>
            <a:off x="6000760" y="6564337"/>
            <a:ext cx="500034" cy="365125"/>
          </a:xfrm>
          <a:prstGeom prst="rect">
            <a:avLst/>
          </a:prstGeom>
        </p:spPr>
        <p:txBody>
          <a:bodyPr vert="horz" lIns="91440" tIns="45720" rIns="91440" bIns="45720" rtlCol="0" anchor="ctr"/>
          <a:lstStyle>
            <a:lvl1pPr algn="r">
              <a:defRPr sz="1200" b="1">
                <a:solidFill>
                  <a:schemeClr val="bg1"/>
                </a:solidFill>
              </a:defRPr>
            </a:lvl1pPr>
          </a:lstStyle>
          <a:p>
            <a:fld id="{BDB2B38E-C1E5-497F-98D5-808EFD7AC945}" type="slidenum">
              <a:rPr lang="es-ES" smtClean="0"/>
              <a:pPr/>
              <a:t>‹Nº›</a:t>
            </a:fld>
            <a:endParaRPr lang="es-ES" dirty="0"/>
          </a:p>
        </p:txBody>
      </p:sp>
    </p:spTree>
    <p:extLst>
      <p:ext uri="{BB962C8B-B14F-4D97-AF65-F5344CB8AC3E}">
        <p14:creationId xmlns:p14="http://schemas.microsoft.com/office/powerpoint/2010/main" val="516395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5" name="5 Marcador de número de diapositiva"/>
          <p:cNvSpPr>
            <a:spLocks noGrp="1"/>
          </p:cNvSpPr>
          <p:nvPr>
            <p:ph type="sldNum" sz="quarter" idx="11"/>
          </p:nvPr>
        </p:nvSpPr>
        <p:spPr/>
        <p:txBody>
          <a:bodyPr/>
          <a:lstStyle>
            <a:lvl1pPr>
              <a:defRPr/>
            </a:lvl1pPr>
          </a:lstStyle>
          <a:p>
            <a:pPr>
              <a:defRPr/>
            </a:pPr>
            <a:fld id="{97F48B03-3612-457E-9C65-76D6CC6BC111}"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5" name="5 Marcador de número de diapositiva"/>
          <p:cNvSpPr>
            <a:spLocks noGrp="1"/>
          </p:cNvSpPr>
          <p:nvPr>
            <p:ph type="sldNum" sz="quarter" idx="11"/>
          </p:nvPr>
        </p:nvSpPr>
        <p:spPr/>
        <p:txBody>
          <a:bodyPr/>
          <a:lstStyle>
            <a:lvl1pPr>
              <a:defRPr/>
            </a:lvl1pPr>
          </a:lstStyle>
          <a:p>
            <a:pPr>
              <a:defRPr/>
            </a:pPr>
            <a:fld id="{07CB962C-CBC0-4627-B3FB-AEF8FB11D5B5}"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5" name="5 Marcador de número de diapositiva"/>
          <p:cNvSpPr>
            <a:spLocks noGrp="1"/>
          </p:cNvSpPr>
          <p:nvPr>
            <p:ph type="sldNum" sz="quarter" idx="11"/>
          </p:nvPr>
        </p:nvSpPr>
        <p:spPr/>
        <p:txBody>
          <a:bodyPr/>
          <a:lstStyle>
            <a:lvl1pPr>
              <a:defRPr/>
            </a:lvl1pPr>
          </a:lstStyle>
          <a:p>
            <a:pPr>
              <a:defRPr/>
            </a:pPr>
            <a:fld id="{9502F33D-C4E6-4AD2-ACB9-4FAE5D7289B6}"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6" name="5 Marcador de número de diapositiva"/>
          <p:cNvSpPr>
            <a:spLocks noGrp="1"/>
          </p:cNvSpPr>
          <p:nvPr>
            <p:ph type="sldNum" sz="quarter" idx="11"/>
          </p:nvPr>
        </p:nvSpPr>
        <p:spPr/>
        <p:txBody>
          <a:bodyPr/>
          <a:lstStyle>
            <a:lvl1pPr>
              <a:defRPr/>
            </a:lvl1pPr>
          </a:lstStyle>
          <a:p>
            <a:pPr>
              <a:defRPr/>
            </a:pPr>
            <a:fld id="{6B32AB71-08EA-48BE-9C9F-3C653AD86AA3}"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8" name="5 Marcador de número de diapositiva"/>
          <p:cNvSpPr>
            <a:spLocks noGrp="1"/>
          </p:cNvSpPr>
          <p:nvPr>
            <p:ph type="sldNum" sz="quarter" idx="11"/>
          </p:nvPr>
        </p:nvSpPr>
        <p:spPr/>
        <p:txBody>
          <a:bodyPr/>
          <a:lstStyle>
            <a:lvl1pPr>
              <a:defRPr/>
            </a:lvl1pPr>
          </a:lstStyle>
          <a:p>
            <a:pPr>
              <a:defRPr/>
            </a:pPr>
            <a:fld id="{30F1E85E-E260-4FDD-9C3D-6A201D7218A0}"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4" name="5 Marcador de número de diapositiva"/>
          <p:cNvSpPr>
            <a:spLocks noGrp="1"/>
          </p:cNvSpPr>
          <p:nvPr>
            <p:ph type="sldNum" sz="quarter" idx="11"/>
          </p:nvPr>
        </p:nvSpPr>
        <p:spPr/>
        <p:txBody>
          <a:bodyPr/>
          <a:lstStyle>
            <a:lvl1pPr>
              <a:defRPr/>
            </a:lvl1pPr>
          </a:lstStyle>
          <a:p>
            <a:pPr>
              <a:defRPr/>
            </a:pPr>
            <a:fld id="{72AAD8B8-1C0D-404C-AE59-5DD564D331CB}"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3" name="5 Marcador de número de diapositiva"/>
          <p:cNvSpPr>
            <a:spLocks noGrp="1"/>
          </p:cNvSpPr>
          <p:nvPr>
            <p:ph type="sldNum" sz="quarter" idx="11"/>
          </p:nvPr>
        </p:nvSpPr>
        <p:spPr/>
        <p:txBody>
          <a:bodyPr/>
          <a:lstStyle>
            <a:lvl1pPr>
              <a:defRPr/>
            </a:lvl1pPr>
          </a:lstStyle>
          <a:p>
            <a:pPr>
              <a:defRPr/>
            </a:pPr>
            <a:fld id="{2EE14413-5A1C-447A-A0EF-7BAC42007736}"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r>
              <a:rPr lang="es-ES"/>
              <a:t>- </a:t>
            </a:r>
            <a:fld id="{BB7F51B6-6DAB-4A49-A675-2522DCA2014B}" type="slidenum">
              <a:rPr lang="es-ES"/>
              <a:pPr>
                <a:defRPr/>
              </a:pPr>
              <a:t>‹Nº›</a:t>
            </a:fld>
            <a:r>
              <a:rPr lang="es-ES"/>
              <a: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6" name="5 Marcador de número de diapositiva"/>
          <p:cNvSpPr>
            <a:spLocks noGrp="1"/>
          </p:cNvSpPr>
          <p:nvPr>
            <p:ph type="sldNum" sz="quarter" idx="11"/>
          </p:nvPr>
        </p:nvSpPr>
        <p:spPr/>
        <p:txBody>
          <a:bodyPr/>
          <a:lstStyle>
            <a:lvl1pPr>
              <a:defRPr/>
            </a:lvl1pPr>
          </a:lstStyle>
          <a:p>
            <a:pPr>
              <a:defRPr/>
            </a:pPr>
            <a:fld id="{9BBB7EB4-47D5-4510-B882-96599151CD98}"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6" name="5 Marcador de número de diapositiva"/>
          <p:cNvSpPr>
            <a:spLocks noGrp="1"/>
          </p:cNvSpPr>
          <p:nvPr>
            <p:ph type="sldNum" sz="quarter" idx="11"/>
          </p:nvPr>
        </p:nvSpPr>
        <p:spPr/>
        <p:txBody>
          <a:bodyPr/>
          <a:lstStyle>
            <a:lvl1pPr>
              <a:defRPr/>
            </a:lvl1pPr>
          </a:lstStyle>
          <a:p>
            <a:pPr>
              <a:defRPr/>
            </a:pPr>
            <a:fld id="{416E3343-B37C-4E58-9DF9-46B3D3F6A70C}"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5" name="5 Marcador de número de diapositiva"/>
          <p:cNvSpPr>
            <a:spLocks noGrp="1"/>
          </p:cNvSpPr>
          <p:nvPr>
            <p:ph type="sldNum" sz="quarter" idx="11"/>
          </p:nvPr>
        </p:nvSpPr>
        <p:spPr/>
        <p:txBody>
          <a:bodyPr/>
          <a:lstStyle>
            <a:lvl1pPr>
              <a:defRPr/>
            </a:lvl1pPr>
          </a:lstStyle>
          <a:p>
            <a:pPr>
              <a:defRPr/>
            </a:pPr>
            <a:fld id="{58C3C3CD-7EDD-44D3-8B28-A9FE9C3365B8}"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69075" y="0"/>
            <a:ext cx="2117725" cy="6126163"/>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214313" y="0"/>
            <a:ext cx="6202362" cy="61261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5" name="5 Marcador de número de diapositiva"/>
          <p:cNvSpPr>
            <a:spLocks noGrp="1"/>
          </p:cNvSpPr>
          <p:nvPr>
            <p:ph type="sldNum" sz="quarter" idx="11"/>
          </p:nvPr>
        </p:nvSpPr>
        <p:spPr/>
        <p:txBody>
          <a:bodyPr/>
          <a:lstStyle>
            <a:lvl1pPr>
              <a:defRPr/>
            </a:lvl1pPr>
          </a:lstStyle>
          <a:p>
            <a:pPr>
              <a:defRPr/>
            </a:pPr>
            <a:fld id="{5FD30F09-2694-42C9-8B3D-9CFC64A72549}"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5" name="5 Marcador de número de diapositiva"/>
          <p:cNvSpPr>
            <a:spLocks noGrp="1"/>
          </p:cNvSpPr>
          <p:nvPr>
            <p:ph type="sldNum" sz="quarter" idx="11"/>
          </p:nvPr>
        </p:nvSpPr>
        <p:spPr/>
        <p:txBody>
          <a:bodyPr/>
          <a:lstStyle>
            <a:lvl1pPr>
              <a:defRPr/>
            </a:lvl1pPr>
          </a:lstStyle>
          <a:p>
            <a:pPr>
              <a:defRPr/>
            </a:pPr>
            <a:fld id="{97F48B03-3612-457E-9C65-76D6CC6BC111}"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5" name="5 Marcador de número de diapositiva"/>
          <p:cNvSpPr>
            <a:spLocks noGrp="1"/>
          </p:cNvSpPr>
          <p:nvPr>
            <p:ph type="sldNum" sz="quarter" idx="11"/>
          </p:nvPr>
        </p:nvSpPr>
        <p:spPr/>
        <p:txBody>
          <a:bodyPr/>
          <a:lstStyle>
            <a:lvl1pPr>
              <a:defRPr/>
            </a:lvl1pPr>
          </a:lstStyle>
          <a:p>
            <a:pPr>
              <a:defRPr/>
            </a:pPr>
            <a:fld id="{07CB962C-CBC0-4627-B3FB-AEF8FB11D5B5}"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5" name="5 Marcador de número de diapositiva"/>
          <p:cNvSpPr>
            <a:spLocks noGrp="1"/>
          </p:cNvSpPr>
          <p:nvPr>
            <p:ph type="sldNum" sz="quarter" idx="11"/>
          </p:nvPr>
        </p:nvSpPr>
        <p:spPr/>
        <p:txBody>
          <a:bodyPr/>
          <a:lstStyle>
            <a:lvl1pPr>
              <a:defRPr/>
            </a:lvl1pPr>
          </a:lstStyle>
          <a:p>
            <a:pPr>
              <a:defRPr/>
            </a:pPr>
            <a:fld id="{9502F33D-C4E6-4AD2-ACB9-4FAE5D7289B6}"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6" name="5 Marcador de número de diapositiva"/>
          <p:cNvSpPr>
            <a:spLocks noGrp="1"/>
          </p:cNvSpPr>
          <p:nvPr>
            <p:ph type="sldNum" sz="quarter" idx="11"/>
          </p:nvPr>
        </p:nvSpPr>
        <p:spPr/>
        <p:txBody>
          <a:bodyPr/>
          <a:lstStyle>
            <a:lvl1pPr>
              <a:defRPr/>
            </a:lvl1pPr>
          </a:lstStyle>
          <a:p>
            <a:pPr>
              <a:defRPr/>
            </a:pPr>
            <a:fld id="{6B32AB71-08EA-48BE-9C9F-3C653AD86AA3}"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8" name="5 Marcador de número de diapositiva"/>
          <p:cNvSpPr>
            <a:spLocks noGrp="1"/>
          </p:cNvSpPr>
          <p:nvPr>
            <p:ph type="sldNum" sz="quarter" idx="11"/>
          </p:nvPr>
        </p:nvSpPr>
        <p:spPr/>
        <p:txBody>
          <a:bodyPr/>
          <a:lstStyle>
            <a:lvl1pPr>
              <a:defRPr/>
            </a:lvl1pPr>
          </a:lstStyle>
          <a:p>
            <a:pPr>
              <a:defRPr/>
            </a:pPr>
            <a:fld id="{30F1E85E-E260-4FDD-9C3D-6A201D7218A0}"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4" name="5 Marcador de número de diapositiva"/>
          <p:cNvSpPr>
            <a:spLocks noGrp="1"/>
          </p:cNvSpPr>
          <p:nvPr>
            <p:ph type="sldNum" sz="quarter" idx="11"/>
          </p:nvPr>
        </p:nvSpPr>
        <p:spPr/>
        <p:txBody>
          <a:bodyPr/>
          <a:lstStyle>
            <a:lvl1pPr>
              <a:defRPr/>
            </a:lvl1pPr>
          </a:lstStyle>
          <a:p>
            <a:pPr>
              <a:defRPr/>
            </a:pPr>
            <a:fld id="{72AAD8B8-1C0D-404C-AE59-5DD564D331CB}"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r>
              <a:rPr lang="es-ES"/>
              <a:t>- </a:t>
            </a:r>
            <a:fld id="{F8AB5141-9422-441A-B7A8-D51B771E23C7}" type="slidenum">
              <a:rPr lang="es-ES"/>
              <a:pPr>
                <a:defRPr/>
              </a:pPr>
              <a:t>‹Nº›</a:t>
            </a:fld>
            <a:r>
              <a:rPr lang="es-ES"/>
              <a:t>-</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3" name="5 Marcador de número de diapositiva"/>
          <p:cNvSpPr>
            <a:spLocks noGrp="1"/>
          </p:cNvSpPr>
          <p:nvPr>
            <p:ph type="sldNum" sz="quarter" idx="11"/>
          </p:nvPr>
        </p:nvSpPr>
        <p:spPr/>
        <p:txBody>
          <a:bodyPr/>
          <a:lstStyle>
            <a:lvl1pPr>
              <a:defRPr/>
            </a:lvl1pPr>
          </a:lstStyle>
          <a:p>
            <a:pPr>
              <a:defRPr/>
            </a:pPr>
            <a:fld id="{2EE14413-5A1C-447A-A0EF-7BAC42007736}"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6" name="5 Marcador de número de diapositiva"/>
          <p:cNvSpPr>
            <a:spLocks noGrp="1"/>
          </p:cNvSpPr>
          <p:nvPr>
            <p:ph type="sldNum" sz="quarter" idx="11"/>
          </p:nvPr>
        </p:nvSpPr>
        <p:spPr/>
        <p:txBody>
          <a:bodyPr/>
          <a:lstStyle>
            <a:lvl1pPr>
              <a:defRPr/>
            </a:lvl1pPr>
          </a:lstStyle>
          <a:p>
            <a:pPr>
              <a:defRPr/>
            </a:pPr>
            <a:fld id="{9BBB7EB4-47D5-4510-B882-96599151CD98}"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6" name="5 Marcador de número de diapositiva"/>
          <p:cNvSpPr>
            <a:spLocks noGrp="1"/>
          </p:cNvSpPr>
          <p:nvPr>
            <p:ph type="sldNum" sz="quarter" idx="11"/>
          </p:nvPr>
        </p:nvSpPr>
        <p:spPr/>
        <p:txBody>
          <a:bodyPr/>
          <a:lstStyle>
            <a:lvl1pPr>
              <a:defRPr/>
            </a:lvl1pPr>
          </a:lstStyle>
          <a:p>
            <a:pPr>
              <a:defRPr/>
            </a:pPr>
            <a:fld id="{416E3343-B37C-4E58-9DF9-46B3D3F6A70C}"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5" name="5 Marcador de número de diapositiva"/>
          <p:cNvSpPr>
            <a:spLocks noGrp="1"/>
          </p:cNvSpPr>
          <p:nvPr>
            <p:ph type="sldNum" sz="quarter" idx="11"/>
          </p:nvPr>
        </p:nvSpPr>
        <p:spPr/>
        <p:txBody>
          <a:bodyPr/>
          <a:lstStyle>
            <a:lvl1pPr>
              <a:defRPr/>
            </a:lvl1pPr>
          </a:lstStyle>
          <a:p>
            <a:pPr>
              <a:defRPr/>
            </a:pPr>
            <a:fld id="{58C3C3CD-7EDD-44D3-8B28-A9FE9C3365B8}"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69075" y="0"/>
            <a:ext cx="2117725" cy="6126163"/>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214313" y="0"/>
            <a:ext cx="6202362" cy="61261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5" name="5 Marcador de número de diapositiva"/>
          <p:cNvSpPr>
            <a:spLocks noGrp="1"/>
          </p:cNvSpPr>
          <p:nvPr>
            <p:ph type="sldNum" sz="quarter" idx="11"/>
          </p:nvPr>
        </p:nvSpPr>
        <p:spPr/>
        <p:txBody>
          <a:bodyPr/>
          <a:lstStyle>
            <a:lvl1pPr>
              <a:defRPr/>
            </a:lvl1pPr>
          </a:lstStyle>
          <a:p>
            <a:pPr>
              <a:defRPr/>
            </a:pPr>
            <a:fld id="{5FD30F09-2694-42C9-8B3D-9CFC64A72549}"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5" name="5 Marcador de número de diapositiva"/>
          <p:cNvSpPr>
            <a:spLocks noGrp="1"/>
          </p:cNvSpPr>
          <p:nvPr>
            <p:ph type="sldNum" sz="quarter" idx="11"/>
          </p:nvPr>
        </p:nvSpPr>
        <p:spPr/>
        <p:txBody>
          <a:bodyPr/>
          <a:lstStyle>
            <a:lvl1pPr>
              <a:defRPr/>
            </a:lvl1pPr>
          </a:lstStyle>
          <a:p>
            <a:pPr>
              <a:defRPr/>
            </a:pPr>
            <a:fld id="{97F48B03-3612-457E-9C65-76D6CC6BC111}"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5" name="5 Marcador de número de diapositiva"/>
          <p:cNvSpPr>
            <a:spLocks noGrp="1"/>
          </p:cNvSpPr>
          <p:nvPr>
            <p:ph type="sldNum" sz="quarter" idx="11"/>
          </p:nvPr>
        </p:nvSpPr>
        <p:spPr/>
        <p:txBody>
          <a:bodyPr/>
          <a:lstStyle>
            <a:lvl1pPr>
              <a:defRPr/>
            </a:lvl1pPr>
          </a:lstStyle>
          <a:p>
            <a:pPr>
              <a:defRPr/>
            </a:pPr>
            <a:fld id="{07CB962C-CBC0-4627-B3FB-AEF8FB11D5B5}"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5" name="5 Marcador de número de diapositiva"/>
          <p:cNvSpPr>
            <a:spLocks noGrp="1"/>
          </p:cNvSpPr>
          <p:nvPr>
            <p:ph type="sldNum" sz="quarter" idx="11"/>
          </p:nvPr>
        </p:nvSpPr>
        <p:spPr/>
        <p:txBody>
          <a:bodyPr/>
          <a:lstStyle>
            <a:lvl1pPr>
              <a:defRPr/>
            </a:lvl1pPr>
          </a:lstStyle>
          <a:p>
            <a:pPr>
              <a:defRPr/>
            </a:pPr>
            <a:fld id="{9502F33D-C4E6-4AD2-ACB9-4FAE5D7289B6}"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6" name="5 Marcador de número de diapositiva"/>
          <p:cNvSpPr>
            <a:spLocks noGrp="1"/>
          </p:cNvSpPr>
          <p:nvPr>
            <p:ph type="sldNum" sz="quarter" idx="11"/>
          </p:nvPr>
        </p:nvSpPr>
        <p:spPr/>
        <p:txBody>
          <a:bodyPr/>
          <a:lstStyle>
            <a:lvl1pPr>
              <a:defRPr/>
            </a:lvl1pPr>
          </a:lstStyle>
          <a:p>
            <a:pPr>
              <a:defRPr/>
            </a:pPr>
            <a:fld id="{6B32AB71-08EA-48BE-9C9F-3C653AD86AA3}"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8" name="5 Marcador de número de diapositiva"/>
          <p:cNvSpPr>
            <a:spLocks noGrp="1"/>
          </p:cNvSpPr>
          <p:nvPr>
            <p:ph type="sldNum" sz="quarter" idx="11"/>
          </p:nvPr>
        </p:nvSpPr>
        <p:spPr/>
        <p:txBody>
          <a:bodyPr/>
          <a:lstStyle>
            <a:lvl1pPr>
              <a:defRPr/>
            </a:lvl1pPr>
          </a:lstStyle>
          <a:p>
            <a:pPr>
              <a:defRPr/>
            </a:pPr>
            <a:fld id="{30F1E85E-E260-4FDD-9C3D-6A201D7218A0}"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r>
              <a:rPr lang="es-ES"/>
              <a:t>- </a:t>
            </a:r>
            <a:fld id="{E5E7061D-34DA-4533-960B-CB1AED24A684}" type="slidenum">
              <a:rPr lang="es-ES"/>
              <a:pPr>
                <a:defRPr/>
              </a:pPr>
              <a:t>‹Nº›</a:t>
            </a:fld>
            <a:r>
              <a:rPr lang="es-ES"/>
              <a:t>-</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4" name="5 Marcador de número de diapositiva"/>
          <p:cNvSpPr>
            <a:spLocks noGrp="1"/>
          </p:cNvSpPr>
          <p:nvPr>
            <p:ph type="sldNum" sz="quarter" idx="11"/>
          </p:nvPr>
        </p:nvSpPr>
        <p:spPr/>
        <p:txBody>
          <a:bodyPr/>
          <a:lstStyle>
            <a:lvl1pPr>
              <a:defRPr/>
            </a:lvl1pPr>
          </a:lstStyle>
          <a:p>
            <a:pPr>
              <a:defRPr/>
            </a:pPr>
            <a:fld id="{72AAD8B8-1C0D-404C-AE59-5DD564D331CB}"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3" name="5 Marcador de número de diapositiva"/>
          <p:cNvSpPr>
            <a:spLocks noGrp="1"/>
          </p:cNvSpPr>
          <p:nvPr>
            <p:ph type="sldNum" sz="quarter" idx="11"/>
          </p:nvPr>
        </p:nvSpPr>
        <p:spPr/>
        <p:txBody>
          <a:bodyPr/>
          <a:lstStyle>
            <a:lvl1pPr>
              <a:defRPr/>
            </a:lvl1pPr>
          </a:lstStyle>
          <a:p>
            <a:pPr>
              <a:defRPr/>
            </a:pPr>
            <a:fld id="{2EE14413-5A1C-447A-A0EF-7BAC42007736}"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6" name="5 Marcador de número de diapositiva"/>
          <p:cNvSpPr>
            <a:spLocks noGrp="1"/>
          </p:cNvSpPr>
          <p:nvPr>
            <p:ph type="sldNum" sz="quarter" idx="11"/>
          </p:nvPr>
        </p:nvSpPr>
        <p:spPr/>
        <p:txBody>
          <a:bodyPr/>
          <a:lstStyle>
            <a:lvl1pPr>
              <a:defRPr/>
            </a:lvl1pPr>
          </a:lstStyle>
          <a:p>
            <a:pPr>
              <a:defRPr/>
            </a:pPr>
            <a:fld id="{9BBB7EB4-47D5-4510-B882-96599151CD98}"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6" name="5 Marcador de número de diapositiva"/>
          <p:cNvSpPr>
            <a:spLocks noGrp="1"/>
          </p:cNvSpPr>
          <p:nvPr>
            <p:ph type="sldNum" sz="quarter" idx="11"/>
          </p:nvPr>
        </p:nvSpPr>
        <p:spPr/>
        <p:txBody>
          <a:bodyPr/>
          <a:lstStyle>
            <a:lvl1pPr>
              <a:defRPr/>
            </a:lvl1pPr>
          </a:lstStyle>
          <a:p>
            <a:pPr>
              <a:defRPr/>
            </a:pPr>
            <a:fld id="{416E3343-B37C-4E58-9DF9-46B3D3F6A70C}"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5" name="5 Marcador de número de diapositiva"/>
          <p:cNvSpPr>
            <a:spLocks noGrp="1"/>
          </p:cNvSpPr>
          <p:nvPr>
            <p:ph type="sldNum" sz="quarter" idx="11"/>
          </p:nvPr>
        </p:nvSpPr>
        <p:spPr/>
        <p:txBody>
          <a:bodyPr/>
          <a:lstStyle>
            <a:lvl1pPr>
              <a:defRPr/>
            </a:lvl1pPr>
          </a:lstStyle>
          <a:p>
            <a:pPr>
              <a:defRPr/>
            </a:pPr>
            <a:fld id="{58C3C3CD-7EDD-44D3-8B28-A9FE9C3365B8}"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69075" y="0"/>
            <a:ext cx="2117725" cy="6126163"/>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214313" y="0"/>
            <a:ext cx="6202362" cy="61261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endParaRPr lang="es-ES">
              <a:solidFill>
                <a:srgbClr val="FFFFFF"/>
              </a:solidFill>
            </a:endParaRPr>
          </a:p>
        </p:txBody>
      </p:sp>
      <p:sp>
        <p:nvSpPr>
          <p:cNvPr id="5" name="5 Marcador de número de diapositiva"/>
          <p:cNvSpPr>
            <a:spLocks noGrp="1"/>
          </p:cNvSpPr>
          <p:nvPr>
            <p:ph type="sldNum" sz="quarter" idx="11"/>
          </p:nvPr>
        </p:nvSpPr>
        <p:spPr/>
        <p:txBody>
          <a:bodyPr/>
          <a:lstStyle>
            <a:lvl1pPr>
              <a:defRPr/>
            </a:lvl1pPr>
          </a:lstStyle>
          <a:p>
            <a:pPr>
              <a:defRPr/>
            </a:pPr>
            <a:fld id="{5FD30F09-2694-42C9-8B3D-9CFC64A72549}" type="slidenum">
              <a:rPr lang="es-ES">
                <a:solidFill>
                  <a:srgbClr val="FFFFFF"/>
                </a:solidFill>
              </a:rPr>
              <a:pPr>
                <a:defRPr/>
              </a:pPr>
              <a:t>‹Nº›</a:t>
            </a:fld>
            <a:endParaRPr lang="es-ES"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r>
              <a:rPr lang="es-ES"/>
              <a:t>- </a:t>
            </a:r>
            <a:fld id="{22254135-0A59-425D-8260-18D34802CAB6}" type="slidenum">
              <a:rPr lang="es-ES"/>
              <a:pPr>
                <a:defRPr/>
              </a:pPr>
              <a:t>‹Nº›</a:t>
            </a:fld>
            <a:r>
              <a:rPr lang="es-ES"/>
              <a: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r>
              <a:rPr lang="es-ES"/>
              <a:t>- </a:t>
            </a:r>
            <a:fld id="{AABFE5A3-6659-4B6A-90E1-1829B5CF4E12}" type="slidenum">
              <a:rPr lang="es-ES"/>
              <a:pPr>
                <a:defRPr/>
              </a:pPr>
              <a:t>‹Nº›</a:t>
            </a:fld>
            <a:r>
              <a:rPr lang="es-ES"/>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r>
              <a:rPr lang="es-ES"/>
              <a:t>- </a:t>
            </a:r>
            <a:fld id="{1F5089D3-6334-4ABF-AEFC-1D98C5012E3A}" type="slidenum">
              <a:rPr lang="es-ES"/>
              <a:pPr>
                <a:defRPr/>
              </a:pPr>
              <a:t>‹Nº›</a:t>
            </a:fld>
            <a:r>
              <a:rPr lang="es-ES"/>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r>
              <a:rPr lang="es-ES"/>
              <a:t>- </a:t>
            </a:r>
            <a:fld id="{7284AAC8-6641-422B-BB20-EABB8C8AFBAC}" type="slidenum">
              <a:rPr lang="es-ES"/>
              <a:pPr>
                <a:defRPr/>
              </a:pPr>
              <a:t>‹Nº›</a:t>
            </a:fld>
            <a:r>
              <a:rPr lang="es-ES"/>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r>
              <a:rPr lang="es-ES"/>
              <a:t>- </a:t>
            </a:r>
            <a:fld id="{41932C2D-ED8B-4F57-8EAB-1E8240C22F9D}" type="slidenum">
              <a:rPr lang="es-ES"/>
              <a:pPr>
                <a:defRPr/>
              </a:pPr>
              <a:t>‹Nº›</a:t>
            </a:fld>
            <a:r>
              <a:rPr lang="es-ES"/>
              <a: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s-ES"/>
          </a:p>
        </p:txBody>
      </p:sp>
      <p:sp>
        <p:nvSpPr>
          <p:cNvPr id="1030" name="Rectangle 6"/>
          <p:cNvSpPr>
            <a:spLocks noGrp="1" noChangeArrowheads="1"/>
          </p:cNvSpPr>
          <p:nvPr>
            <p:ph type="sldNum" sz="quarter" idx="4"/>
          </p:nvPr>
        </p:nvSpPr>
        <p:spPr bwMode="auto">
          <a:xfrm>
            <a:off x="7010400" y="66198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Arial" pitchFamily="34" charset="0"/>
              </a:defRPr>
            </a:lvl1pPr>
          </a:lstStyle>
          <a:p>
            <a:pPr>
              <a:defRPr/>
            </a:pPr>
            <a:r>
              <a:rPr lang="es-ES"/>
              <a:t>- </a:t>
            </a:r>
            <a:fld id="{5FD80451-108F-435B-BCE8-80164423E3C1}" type="slidenum">
              <a:rPr lang="es-ES"/>
              <a:pPr>
                <a:defRPr/>
              </a:pPr>
              <a:t>‹Nº›</a:t>
            </a:fld>
            <a:r>
              <a:rPr lang="es-ES"/>
              <a:t>-</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90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66" name="7 Imagen" descr="base_des.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4" name="3 Marcador de fecha"/>
          <p:cNvSpPr>
            <a:spLocks noGrp="1"/>
          </p:cNvSpPr>
          <p:nvPr>
            <p:ph type="dt" sz="half" idx="2"/>
          </p:nvPr>
        </p:nvSpPr>
        <p:spPr>
          <a:xfrm>
            <a:off x="7429500" y="6564313"/>
            <a:ext cx="1185863"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bg1"/>
                </a:solidFill>
                <a:latin typeface="+mn-lt"/>
                <a:cs typeface="+mn-cs"/>
              </a:defRPr>
            </a:lvl1pPr>
          </a:lstStyle>
          <a:p>
            <a:pPr>
              <a:defRPr/>
            </a:pPr>
            <a:endParaRPr lang="es-ES">
              <a:solidFill>
                <a:srgbClr val="FFFFFF"/>
              </a:solidFill>
            </a:endParaRPr>
          </a:p>
        </p:txBody>
      </p:sp>
      <p:sp>
        <p:nvSpPr>
          <p:cNvPr id="6" name="5 Marcador de número de diapositiva"/>
          <p:cNvSpPr>
            <a:spLocks noGrp="1"/>
          </p:cNvSpPr>
          <p:nvPr>
            <p:ph type="sldNum" sz="quarter" idx="4"/>
          </p:nvPr>
        </p:nvSpPr>
        <p:spPr>
          <a:xfrm>
            <a:off x="8643938" y="6564313"/>
            <a:ext cx="500062"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bg1"/>
                </a:solidFill>
                <a:latin typeface="+mn-lt"/>
                <a:cs typeface="+mn-cs"/>
              </a:defRPr>
            </a:lvl1pPr>
          </a:lstStyle>
          <a:p>
            <a:pPr>
              <a:defRPr/>
            </a:pPr>
            <a:fld id="{1CAEBEC5-13BB-466E-9FC5-9450023272CC}" type="slidenum">
              <a:rPr lang="es-ES">
                <a:solidFill>
                  <a:srgbClr val="FFFFFF"/>
                </a:solidFill>
              </a:rPr>
              <a:pPr>
                <a:defRPr/>
              </a:pPr>
              <a:t>‹Nº›</a:t>
            </a:fld>
            <a:endParaRPr lang="es-ES" dirty="0">
              <a:solidFill>
                <a:srgbClr val="FFFFFF"/>
              </a:solidFill>
            </a:endParaRPr>
          </a:p>
        </p:txBody>
      </p:sp>
      <p:sp>
        <p:nvSpPr>
          <p:cNvPr id="1027" name="Rectangle 3"/>
          <p:cNvSpPr>
            <a:spLocks noChangeArrowheads="1"/>
          </p:cNvSpPr>
          <p:nvPr/>
        </p:nvSpPr>
        <p:spPr bwMode="auto">
          <a:xfrm>
            <a:off x="0" y="0"/>
            <a:ext cx="179388" cy="400050"/>
          </a:xfrm>
          <a:prstGeom prst="rect">
            <a:avLst/>
          </a:prstGeom>
          <a:solidFill>
            <a:srgbClr val="FF9900"/>
          </a:solidFill>
          <a:ln w="9525">
            <a:solidFill>
              <a:srgbClr val="FF9900"/>
            </a:solidFill>
            <a:miter lim="800000"/>
            <a:headEnd/>
            <a:tailEnd/>
          </a:ln>
          <a:effectLst/>
        </p:spPr>
        <p:txBody>
          <a:bodyPr wrap="none" anchor="ctr"/>
          <a:lstStyle/>
          <a:p>
            <a:pPr>
              <a:defRPr/>
            </a:pPr>
            <a:endParaRPr lang="es-ES">
              <a:solidFill>
                <a:srgbClr val="000000"/>
              </a:solidFill>
              <a:latin typeface="Arial" pitchFamily="34" charset="0"/>
              <a:cs typeface="Arial" pitchFamily="34" charset="0"/>
            </a:endParaRPr>
          </a:p>
        </p:txBody>
      </p:sp>
      <p:sp>
        <p:nvSpPr>
          <p:cNvPr id="1026" name="Rectangle 2"/>
          <p:cNvSpPr>
            <a:spLocks noChangeArrowheads="1"/>
          </p:cNvSpPr>
          <p:nvPr/>
        </p:nvSpPr>
        <p:spPr bwMode="auto">
          <a:xfrm>
            <a:off x="0" y="0"/>
            <a:ext cx="107950" cy="476250"/>
          </a:xfrm>
          <a:prstGeom prst="rect">
            <a:avLst/>
          </a:prstGeom>
          <a:solidFill>
            <a:srgbClr val="006699"/>
          </a:solidFill>
          <a:ln w="9525">
            <a:solidFill>
              <a:srgbClr val="006699"/>
            </a:solidFill>
            <a:miter lim="800000"/>
            <a:headEnd/>
            <a:tailEnd/>
          </a:ln>
          <a:effectLst/>
        </p:spPr>
        <p:txBody>
          <a:bodyPr wrap="none" anchor="ctr"/>
          <a:lstStyle/>
          <a:p>
            <a:pPr>
              <a:defRPr/>
            </a:pPr>
            <a:endParaRPr lang="es-ES">
              <a:solidFill>
                <a:srgbClr val="000000"/>
              </a:solidFill>
              <a:latin typeface="Arial" pitchFamily="34" charset="0"/>
              <a:cs typeface="Arial" pitchFamily="34" charset="0"/>
            </a:endParaRPr>
          </a:p>
        </p:txBody>
      </p:sp>
      <p:sp>
        <p:nvSpPr>
          <p:cNvPr id="62471" name="12 Marcador de título"/>
          <p:cNvSpPr>
            <a:spLocks noGrp="1"/>
          </p:cNvSpPr>
          <p:nvPr>
            <p:ph type="title"/>
          </p:nvPr>
        </p:nvSpPr>
        <p:spPr bwMode="auto">
          <a:xfrm>
            <a:off x="214313" y="0"/>
            <a:ext cx="3043237" cy="500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Título diapositiva</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rtl="0" eaLnBrk="0" fontAlgn="base" hangingPunct="0">
        <a:spcBef>
          <a:spcPct val="0"/>
        </a:spcBef>
        <a:spcAft>
          <a:spcPct val="0"/>
        </a:spcAft>
        <a:defRPr sz="1600">
          <a:solidFill>
            <a:schemeClr val="tx2"/>
          </a:solidFill>
          <a:latin typeface="+mj-lt"/>
          <a:ea typeface="+mj-ea"/>
          <a:cs typeface="+mj-cs"/>
        </a:defRPr>
      </a:lvl1pPr>
      <a:lvl2pPr algn="l" rtl="0" eaLnBrk="0" fontAlgn="base" hangingPunct="0">
        <a:spcBef>
          <a:spcPct val="0"/>
        </a:spcBef>
        <a:spcAft>
          <a:spcPct val="0"/>
        </a:spcAft>
        <a:defRPr sz="1600">
          <a:solidFill>
            <a:schemeClr val="tx2"/>
          </a:solidFill>
          <a:latin typeface="Swis721 Ex BT" pitchFamily="34" charset="0"/>
        </a:defRPr>
      </a:lvl2pPr>
      <a:lvl3pPr algn="l" rtl="0" eaLnBrk="0" fontAlgn="base" hangingPunct="0">
        <a:spcBef>
          <a:spcPct val="0"/>
        </a:spcBef>
        <a:spcAft>
          <a:spcPct val="0"/>
        </a:spcAft>
        <a:defRPr sz="1600">
          <a:solidFill>
            <a:schemeClr val="tx2"/>
          </a:solidFill>
          <a:latin typeface="Swis721 Ex BT" pitchFamily="34" charset="0"/>
        </a:defRPr>
      </a:lvl3pPr>
      <a:lvl4pPr algn="l" rtl="0" eaLnBrk="0" fontAlgn="base" hangingPunct="0">
        <a:spcBef>
          <a:spcPct val="0"/>
        </a:spcBef>
        <a:spcAft>
          <a:spcPct val="0"/>
        </a:spcAft>
        <a:defRPr sz="1600">
          <a:solidFill>
            <a:schemeClr val="tx2"/>
          </a:solidFill>
          <a:latin typeface="Swis721 Ex BT" pitchFamily="34" charset="0"/>
        </a:defRPr>
      </a:lvl4pPr>
      <a:lvl5pPr algn="l" rtl="0" eaLnBrk="0" fontAlgn="base" hangingPunct="0">
        <a:spcBef>
          <a:spcPct val="0"/>
        </a:spcBef>
        <a:spcAft>
          <a:spcPct val="0"/>
        </a:spcAft>
        <a:defRPr sz="1600">
          <a:solidFill>
            <a:schemeClr val="tx2"/>
          </a:solidFill>
          <a:latin typeface="Swis721 Ex BT" pitchFamily="34" charset="0"/>
        </a:defRPr>
      </a:lvl5pPr>
      <a:lvl6pPr marL="457200" algn="l" rtl="0" fontAlgn="base">
        <a:spcBef>
          <a:spcPct val="0"/>
        </a:spcBef>
        <a:spcAft>
          <a:spcPct val="0"/>
        </a:spcAft>
        <a:defRPr sz="1600">
          <a:solidFill>
            <a:schemeClr val="tx2"/>
          </a:solidFill>
          <a:latin typeface="Swis721 Ex BT" pitchFamily="34" charset="0"/>
        </a:defRPr>
      </a:lvl6pPr>
      <a:lvl7pPr marL="914400" algn="l" rtl="0" fontAlgn="base">
        <a:spcBef>
          <a:spcPct val="0"/>
        </a:spcBef>
        <a:spcAft>
          <a:spcPct val="0"/>
        </a:spcAft>
        <a:defRPr sz="1600">
          <a:solidFill>
            <a:schemeClr val="tx2"/>
          </a:solidFill>
          <a:latin typeface="Swis721 Ex BT" pitchFamily="34" charset="0"/>
        </a:defRPr>
      </a:lvl7pPr>
      <a:lvl8pPr marL="1371600" algn="l" rtl="0" fontAlgn="base">
        <a:spcBef>
          <a:spcPct val="0"/>
        </a:spcBef>
        <a:spcAft>
          <a:spcPct val="0"/>
        </a:spcAft>
        <a:defRPr sz="1600">
          <a:solidFill>
            <a:schemeClr val="tx2"/>
          </a:solidFill>
          <a:latin typeface="Swis721 Ex BT" pitchFamily="34" charset="0"/>
        </a:defRPr>
      </a:lvl8pPr>
      <a:lvl9pPr marL="1828800" algn="l" rtl="0" fontAlgn="base">
        <a:spcBef>
          <a:spcPct val="0"/>
        </a:spcBef>
        <a:spcAft>
          <a:spcPct val="0"/>
        </a:spcAft>
        <a:defRPr sz="1600">
          <a:solidFill>
            <a:schemeClr val="tx2"/>
          </a:solidFill>
          <a:latin typeface="Swis721 Ex BT"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66" name="7 Imagen" descr="base_des.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4" name="3 Marcador de fecha"/>
          <p:cNvSpPr>
            <a:spLocks noGrp="1"/>
          </p:cNvSpPr>
          <p:nvPr>
            <p:ph type="dt" sz="half" idx="2"/>
          </p:nvPr>
        </p:nvSpPr>
        <p:spPr>
          <a:xfrm>
            <a:off x="7429500" y="6564313"/>
            <a:ext cx="1185863"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bg1"/>
                </a:solidFill>
                <a:latin typeface="+mn-lt"/>
                <a:cs typeface="+mn-cs"/>
              </a:defRPr>
            </a:lvl1pPr>
          </a:lstStyle>
          <a:p>
            <a:pPr>
              <a:defRPr/>
            </a:pPr>
            <a:endParaRPr lang="es-ES">
              <a:solidFill>
                <a:srgbClr val="FFFFFF"/>
              </a:solidFill>
            </a:endParaRPr>
          </a:p>
        </p:txBody>
      </p:sp>
      <p:sp>
        <p:nvSpPr>
          <p:cNvPr id="6" name="5 Marcador de número de diapositiva"/>
          <p:cNvSpPr>
            <a:spLocks noGrp="1"/>
          </p:cNvSpPr>
          <p:nvPr>
            <p:ph type="sldNum" sz="quarter" idx="4"/>
          </p:nvPr>
        </p:nvSpPr>
        <p:spPr>
          <a:xfrm>
            <a:off x="8643938" y="6564313"/>
            <a:ext cx="500062"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bg1"/>
                </a:solidFill>
                <a:latin typeface="+mn-lt"/>
                <a:cs typeface="+mn-cs"/>
              </a:defRPr>
            </a:lvl1pPr>
          </a:lstStyle>
          <a:p>
            <a:pPr>
              <a:defRPr/>
            </a:pPr>
            <a:fld id="{1CAEBEC5-13BB-466E-9FC5-9450023272CC}" type="slidenum">
              <a:rPr lang="es-ES">
                <a:solidFill>
                  <a:srgbClr val="FFFFFF"/>
                </a:solidFill>
              </a:rPr>
              <a:pPr>
                <a:defRPr/>
              </a:pPr>
              <a:t>‹Nº›</a:t>
            </a:fld>
            <a:endParaRPr lang="es-ES" dirty="0">
              <a:solidFill>
                <a:srgbClr val="FFFFFF"/>
              </a:solidFill>
            </a:endParaRPr>
          </a:p>
        </p:txBody>
      </p:sp>
      <p:sp>
        <p:nvSpPr>
          <p:cNvPr id="1027" name="Rectangle 3"/>
          <p:cNvSpPr>
            <a:spLocks noChangeArrowheads="1"/>
          </p:cNvSpPr>
          <p:nvPr/>
        </p:nvSpPr>
        <p:spPr bwMode="auto">
          <a:xfrm>
            <a:off x="0" y="0"/>
            <a:ext cx="179388" cy="400050"/>
          </a:xfrm>
          <a:prstGeom prst="rect">
            <a:avLst/>
          </a:prstGeom>
          <a:solidFill>
            <a:srgbClr val="FF9900"/>
          </a:solidFill>
          <a:ln w="9525">
            <a:solidFill>
              <a:srgbClr val="FF9900"/>
            </a:solidFill>
            <a:miter lim="800000"/>
            <a:headEnd/>
            <a:tailEnd/>
          </a:ln>
          <a:effectLst/>
        </p:spPr>
        <p:txBody>
          <a:bodyPr wrap="none" anchor="ctr"/>
          <a:lstStyle/>
          <a:p>
            <a:pPr>
              <a:defRPr/>
            </a:pPr>
            <a:endParaRPr lang="es-ES">
              <a:solidFill>
                <a:srgbClr val="000000"/>
              </a:solidFill>
              <a:latin typeface="Arial" pitchFamily="34" charset="0"/>
              <a:cs typeface="Arial" pitchFamily="34" charset="0"/>
            </a:endParaRPr>
          </a:p>
        </p:txBody>
      </p:sp>
      <p:sp>
        <p:nvSpPr>
          <p:cNvPr id="1026" name="Rectangle 2"/>
          <p:cNvSpPr>
            <a:spLocks noChangeArrowheads="1"/>
          </p:cNvSpPr>
          <p:nvPr/>
        </p:nvSpPr>
        <p:spPr bwMode="auto">
          <a:xfrm>
            <a:off x="0" y="0"/>
            <a:ext cx="107950" cy="476250"/>
          </a:xfrm>
          <a:prstGeom prst="rect">
            <a:avLst/>
          </a:prstGeom>
          <a:solidFill>
            <a:srgbClr val="006699"/>
          </a:solidFill>
          <a:ln w="9525">
            <a:solidFill>
              <a:srgbClr val="006699"/>
            </a:solidFill>
            <a:miter lim="800000"/>
            <a:headEnd/>
            <a:tailEnd/>
          </a:ln>
          <a:effectLst/>
        </p:spPr>
        <p:txBody>
          <a:bodyPr wrap="none" anchor="ctr"/>
          <a:lstStyle/>
          <a:p>
            <a:pPr>
              <a:defRPr/>
            </a:pPr>
            <a:endParaRPr lang="es-ES">
              <a:solidFill>
                <a:srgbClr val="000000"/>
              </a:solidFill>
              <a:latin typeface="Arial" pitchFamily="34" charset="0"/>
              <a:cs typeface="Arial" pitchFamily="34" charset="0"/>
            </a:endParaRPr>
          </a:p>
        </p:txBody>
      </p:sp>
      <p:sp>
        <p:nvSpPr>
          <p:cNvPr id="62471" name="12 Marcador de título"/>
          <p:cNvSpPr>
            <a:spLocks noGrp="1"/>
          </p:cNvSpPr>
          <p:nvPr>
            <p:ph type="title"/>
          </p:nvPr>
        </p:nvSpPr>
        <p:spPr bwMode="auto">
          <a:xfrm>
            <a:off x="214313" y="0"/>
            <a:ext cx="3043237" cy="500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Título diapositiva</a:t>
            </a: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l" rtl="0" eaLnBrk="0" fontAlgn="base" hangingPunct="0">
        <a:spcBef>
          <a:spcPct val="0"/>
        </a:spcBef>
        <a:spcAft>
          <a:spcPct val="0"/>
        </a:spcAft>
        <a:defRPr sz="1600">
          <a:solidFill>
            <a:schemeClr val="tx2"/>
          </a:solidFill>
          <a:latin typeface="+mj-lt"/>
          <a:ea typeface="+mj-ea"/>
          <a:cs typeface="+mj-cs"/>
        </a:defRPr>
      </a:lvl1pPr>
      <a:lvl2pPr algn="l" rtl="0" eaLnBrk="0" fontAlgn="base" hangingPunct="0">
        <a:spcBef>
          <a:spcPct val="0"/>
        </a:spcBef>
        <a:spcAft>
          <a:spcPct val="0"/>
        </a:spcAft>
        <a:defRPr sz="1600">
          <a:solidFill>
            <a:schemeClr val="tx2"/>
          </a:solidFill>
          <a:latin typeface="Swis721 Ex BT" pitchFamily="34" charset="0"/>
        </a:defRPr>
      </a:lvl2pPr>
      <a:lvl3pPr algn="l" rtl="0" eaLnBrk="0" fontAlgn="base" hangingPunct="0">
        <a:spcBef>
          <a:spcPct val="0"/>
        </a:spcBef>
        <a:spcAft>
          <a:spcPct val="0"/>
        </a:spcAft>
        <a:defRPr sz="1600">
          <a:solidFill>
            <a:schemeClr val="tx2"/>
          </a:solidFill>
          <a:latin typeface="Swis721 Ex BT" pitchFamily="34" charset="0"/>
        </a:defRPr>
      </a:lvl3pPr>
      <a:lvl4pPr algn="l" rtl="0" eaLnBrk="0" fontAlgn="base" hangingPunct="0">
        <a:spcBef>
          <a:spcPct val="0"/>
        </a:spcBef>
        <a:spcAft>
          <a:spcPct val="0"/>
        </a:spcAft>
        <a:defRPr sz="1600">
          <a:solidFill>
            <a:schemeClr val="tx2"/>
          </a:solidFill>
          <a:latin typeface="Swis721 Ex BT" pitchFamily="34" charset="0"/>
        </a:defRPr>
      </a:lvl4pPr>
      <a:lvl5pPr algn="l" rtl="0" eaLnBrk="0" fontAlgn="base" hangingPunct="0">
        <a:spcBef>
          <a:spcPct val="0"/>
        </a:spcBef>
        <a:spcAft>
          <a:spcPct val="0"/>
        </a:spcAft>
        <a:defRPr sz="1600">
          <a:solidFill>
            <a:schemeClr val="tx2"/>
          </a:solidFill>
          <a:latin typeface="Swis721 Ex BT" pitchFamily="34" charset="0"/>
        </a:defRPr>
      </a:lvl5pPr>
      <a:lvl6pPr marL="457200" algn="l" rtl="0" fontAlgn="base">
        <a:spcBef>
          <a:spcPct val="0"/>
        </a:spcBef>
        <a:spcAft>
          <a:spcPct val="0"/>
        </a:spcAft>
        <a:defRPr sz="1600">
          <a:solidFill>
            <a:schemeClr val="tx2"/>
          </a:solidFill>
          <a:latin typeface="Swis721 Ex BT" pitchFamily="34" charset="0"/>
        </a:defRPr>
      </a:lvl6pPr>
      <a:lvl7pPr marL="914400" algn="l" rtl="0" fontAlgn="base">
        <a:spcBef>
          <a:spcPct val="0"/>
        </a:spcBef>
        <a:spcAft>
          <a:spcPct val="0"/>
        </a:spcAft>
        <a:defRPr sz="1600">
          <a:solidFill>
            <a:schemeClr val="tx2"/>
          </a:solidFill>
          <a:latin typeface="Swis721 Ex BT" pitchFamily="34" charset="0"/>
        </a:defRPr>
      </a:lvl7pPr>
      <a:lvl8pPr marL="1371600" algn="l" rtl="0" fontAlgn="base">
        <a:spcBef>
          <a:spcPct val="0"/>
        </a:spcBef>
        <a:spcAft>
          <a:spcPct val="0"/>
        </a:spcAft>
        <a:defRPr sz="1600">
          <a:solidFill>
            <a:schemeClr val="tx2"/>
          </a:solidFill>
          <a:latin typeface="Swis721 Ex BT" pitchFamily="34" charset="0"/>
        </a:defRPr>
      </a:lvl8pPr>
      <a:lvl9pPr marL="1828800" algn="l" rtl="0" fontAlgn="base">
        <a:spcBef>
          <a:spcPct val="0"/>
        </a:spcBef>
        <a:spcAft>
          <a:spcPct val="0"/>
        </a:spcAft>
        <a:defRPr sz="1600">
          <a:solidFill>
            <a:schemeClr val="tx2"/>
          </a:solidFill>
          <a:latin typeface="Swis721 Ex BT"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66" name="7 Imagen" descr="base_des.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4" name="3 Marcador de fecha"/>
          <p:cNvSpPr>
            <a:spLocks noGrp="1"/>
          </p:cNvSpPr>
          <p:nvPr>
            <p:ph type="dt" sz="half" idx="2"/>
          </p:nvPr>
        </p:nvSpPr>
        <p:spPr>
          <a:xfrm>
            <a:off x="7429500" y="6564313"/>
            <a:ext cx="1185863"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bg1"/>
                </a:solidFill>
                <a:latin typeface="+mn-lt"/>
                <a:cs typeface="+mn-cs"/>
              </a:defRPr>
            </a:lvl1pPr>
          </a:lstStyle>
          <a:p>
            <a:pPr>
              <a:defRPr/>
            </a:pPr>
            <a:endParaRPr lang="es-ES">
              <a:solidFill>
                <a:srgbClr val="FFFFFF"/>
              </a:solidFill>
            </a:endParaRPr>
          </a:p>
        </p:txBody>
      </p:sp>
      <p:sp>
        <p:nvSpPr>
          <p:cNvPr id="6" name="5 Marcador de número de diapositiva"/>
          <p:cNvSpPr>
            <a:spLocks noGrp="1"/>
          </p:cNvSpPr>
          <p:nvPr>
            <p:ph type="sldNum" sz="quarter" idx="4"/>
          </p:nvPr>
        </p:nvSpPr>
        <p:spPr>
          <a:xfrm>
            <a:off x="8643938" y="6564313"/>
            <a:ext cx="500062"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bg1"/>
                </a:solidFill>
                <a:latin typeface="+mn-lt"/>
                <a:cs typeface="+mn-cs"/>
              </a:defRPr>
            </a:lvl1pPr>
          </a:lstStyle>
          <a:p>
            <a:pPr>
              <a:defRPr/>
            </a:pPr>
            <a:fld id="{1CAEBEC5-13BB-466E-9FC5-9450023272CC}" type="slidenum">
              <a:rPr lang="es-ES">
                <a:solidFill>
                  <a:srgbClr val="FFFFFF"/>
                </a:solidFill>
              </a:rPr>
              <a:pPr>
                <a:defRPr/>
              </a:pPr>
              <a:t>‹Nº›</a:t>
            </a:fld>
            <a:endParaRPr lang="es-ES" dirty="0">
              <a:solidFill>
                <a:srgbClr val="FFFFFF"/>
              </a:solidFill>
            </a:endParaRPr>
          </a:p>
        </p:txBody>
      </p:sp>
      <p:sp>
        <p:nvSpPr>
          <p:cNvPr id="1027" name="Rectangle 3"/>
          <p:cNvSpPr>
            <a:spLocks noChangeArrowheads="1"/>
          </p:cNvSpPr>
          <p:nvPr/>
        </p:nvSpPr>
        <p:spPr bwMode="auto">
          <a:xfrm>
            <a:off x="0" y="0"/>
            <a:ext cx="179388" cy="400050"/>
          </a:xfrm>
          <a:prstGeom prst="rect">
            <a:avLst/>
          </a:prstGeom>
          <a:solidFill>
            <a:srgbClr val="FF9900"/>
          </a:solidFill>
          <a:ln w="9525">
            <a:solidFill>
              <a:srgbClr val="FF9900"/>
            </a:solidFill>
            <a:miter lim="800000"/>
            <a:headEnd/>
            <a:tailEnd/>
          </a:ln>
          <a:effectLst/>
        </p:spPr>
        <p:txBody>
          <a:bodyPr wrap="none" anchor="ctr"/>
          <a:lstStyle/>
          <a:p>
            <a:pPr>
              <a:defRPr/>
            </a:pPr>
            <a:endParaRPr lang="es-ES">
              <a:solidFill>
                <a:srgbClr val="000000"/>
              </a:solidFill>
              <a:latin typeface="Arial" pitchFamily="34" charset="0"/>
              <a:cs typeface="Arial" pitchFamily="34" charset="0"/>
            </a:endParaRPr>
          </a:p>
        </p:txBody>
      </p:sp>
      <p:sp>
        <p:nvSpPr>
          <p:cNvPr id="1026" name="Rectangle 2"/>
          <p:cNvSpPr>
            <a:spLocks noChangeArrowheads="1"/>
          </p:cNvSpPr>
          <p:nvPr/>
        </p:nvSpPr>
        <p:spPr bwMode="auto">
          <a:xfrm>
            <a:off x="0" y="0"/>
            <a:ext cx="107950" cy="476250"/>
          </a:xfrm>
          <a:prstGeom prst="rect">
            <a:avLst/>
          </a:prstGeom>
          <a:solidFill>
            <a:srgbClr val="006699"/>
          </a:solidFill>
          <a:ln w="9525">
            <a:solidFill>
              <a:srgbClr val="006699"/>
            </a:solidFill>
            <a:miter lim="800000"/>
            <a:headEnd/>
            <a:tailEnd/>
          </a:ln>
          <a:effectLst/>
        </p:spPr>
        <p:txBody>
          <a:bodyPr wrap="none" anchor="ctr"/>
          <a:lstStyle/>
          <a:p>
            <a:pPr>
              <a:defRPr/>
            </a:pPr>
            <a:endParaRPr lang="es-ES">
              <a:solidFill>
                <a:srgbClr val="000000"/>
              </a:solidFill>
              <a:latin typeface="Arial" pitchFamily="34" charset="0"/>
              <a:cs typeface="Arial" pitchFamily="34" charset="0"/>
            </a:endParaRPr>
          </a:p>
        </p:txBody>
      </p:sp>
      <p:sp>
        <p:nvSpPr>
          <p:cNvPr id="62471" name="12 Marcador de título"/>
          <p:cNvSpPr>
            <a:spLocks noGrp="1"/>
          </p:cNvSpPr>
          <p:nvPr>
            <p:ph type="title"/>
          </p:nvPr>
        </p:nvSpPr>
        <p:spPr bwMode="auto">
          <a:xfrm>
            <a:off x="214313" y="0"/>
            <a:ext cx="3043237" cy="500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Título diapositiva</a:t>
            </a: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rtl="0" eaLnBrk="0" fontAlgn="base" hangingPunct="0">
        <a:spcBef>
          <a:spcPct val="0"/>
        </a:spcBef>
        <a:spcAft>
          <a:spcPct val="0"/>
        </a:spcAft>
        <a:defRPr sz="1600">
          <a:solidFill>
            <a:schemeClr val="tx2"/>
          </a:solidFill>
          <a:latin typeface="+mj-lt"/>
          <a:ea typeface="+mj-ea"/>
          <a:cs typeface="+mj-cs"/>
        </a:defRPr>
      </a:lvl1pPr>
      <a:lvl2pPr algn="l" rtl="0" eaLnBrk="0" fontAlgn="base" hangingPunct="0">
        <a:spcBef>
          <a:spcPct val="0"/>
        </a:spcBef>
        <a:spcAft>
          <a:spcPct val="0"/>
        </a:spcAft>
        <a:defRPr sz="1600">
          <a:solidFill>
            <a:schemeClr val="tx2"/>
          </a:solidFill>
          <a:latin typeface="Swis721 Ex BT" pitchFamily="34" charset="0"/>
        </a:defRPr>
      </a:lvl2pPr>
      <a:lvl3pPr algn="l" rtl="0" eaLnBrk="0" fontAlgn="base" hangingPunct="0">
        <a:spcBef>
          <a:spcPct val="0"/>
        </a:spcBef>
        <a:spcAft>
          <a:spcPct val="0"/>
        </a:spcAft>
        <a:defRPr sz="1600">
          <a:solidFill>
            <a:schemeClr val="tx2"/>
          </a:solidFill>
          <a:latin typeface="Swis721 Ex BT" pitchFamily="34" charset="0"/>
        </a:defRPr>
      </a:lvl3pPr>
      <a:lvl4pPr algn="l" rtl="0" eaLnBrk="0" fontAlgn="base" hangingPunct="0">
        <a:spcBef>
          <a:spcPct val="0"/>
        </a:spcBef>
        <a:spcAft>
          <a:spcPct val="0"/>
        </a:spcAft>
        <a:defRPr sz="1600">
          <a:solidFill>
            <a:schemeClr val="tx2"/>
          </a:solidFill>
          <a:latin typeface="Swis721 Ex BT" pitchFamily="34" charset="0"/>
        </a:defRPr>
      </a:lvl4pPr>
      <a:lvl5pPr algn="l" rtl="0" eaLnBrk="0" fontAlgn="base" hangingPunct="0">
        <a:spcBef>
          <a:spcPct val="0"/>
        </a:spcBef>
        <a:spcAft>
          <a:spcPct val="0"/>
        </a:spcAft>
        <a:defRPr sz="1600">
          <a:solidFill>
            <a:schemeClr val="tx2"/>
          </a:solidFill>
          <a:latin typeface="Swis721 Ex BT" pitchFamily="34" charset="0"/>
        </a:defRPr>
      </a:lvl5pPr>
      <a:lvl6pPr marL="457200" algn="l" rtl="0" fontAlgn="base">
        <a:spcBef>
          <a:spcPct val="0"/>
        </a:spcBef>
        <a:spcAft>
          <a:spcPct val="0"/>
        </a:spcAft>
        <a:defRPr sz="1600">
          <a:solidFill>
            <a:schemeClr val="tx2"/>
          </a:solidFill>
          <a:latin typeface="Swis721 Ex BT" pitchFamily="34" charset="0"/>
        </a:defRPr>
      </a:lvl6pPr>
      <a:lvl7pPr marL="914400" algn="l" rtl="0" fontAlgn="base">
        <a:spcBef>
          <a:spcPct val="0"/>
        </a:spcBef>
        <a:spcAft>
          <a:spcPct val="0"/>
        </a:spcAft>
        <a:defRPr sz="1600">
          <a:solidFill>
            <a:schemeClr val="tx2"/>
          </a:solidFill>
          <a:latin typeface="Swis721 Ex BT" pitchFamily="34" charset="0"/>
        </a:defRPr>
      </a:lvl7pPr>
      <a:lvl8pPr marL="1371600" algn="l" rtl="0" fontAlgn="base">
        <a:spcBef>
          <a:spcPct val="0"/>
        </a:spcBef>
        <a:spcAft>
          <a:spcPct val="0"/>
        </a:spcAft>
        <a:defRPr sz="1600">
          <a:solidFill>
            <a:schemeClr val="tx2"/>
          </a:solidFill>
          <a:latin typeface="Swis721 Ex BT" pitchFamily="34" charset="0"/>
        </a:defRPr>
      </a:lvl8pPr>
      <a:lvl9pPr marL="1828800" algn="l" rtl="0" fontAlgn="base">
        <a:spcBef>
          <a:spcPct val="0"/>
        </a:spcBef>
        <a:spcAft>
          <a:spcPct val="0"/>
        </a:spcAft>
        <a:defRPr sz="1600">
          <a:solidFill>
            <a:schemeClr val="tx2"/>
          </a:solidFill>
          <a:latin typeface="Swis721 Ex BT"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jpeg"/><Relationship Id="rId1" Type="http://schemas.openxmlformats.org/officeDocument/2006/relationships/slideLayout" Target="../slideLayouts/slideLayout3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4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4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4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4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4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hyperlink" Target="mailto:ipf@ipfe.org"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www.ipf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rdenar_081209\IPF\Aborto Bruselas 2010\logo_IPF_es.wmf"/>
          <p:cNvPicPr>
            <a:picLocks noChangeAspect="1" noChangeArrowheads="1"/>
          </p:cNvPicPr>
          <p:nvPr/>
        </p:nvPicPr>
        <p:blipFill>
          <a:blip r:embed="rId2" cstate="print"/>
          <a:srcRect/>
          <a:stretch>
            <a:fillRect/>
          </a:stretch>
        </p:blipFill>
        <p:spPr bwMode="auto">
          <a:xfrm>
            <a:off x="428596" y="5426849"/>
            <a:ext cx="607290" cy="1216861"/>
          </a:xfrm>
          <a:prstGeom prst="rect">
            <a:avLst/>
          </a:prstGeom>
          <a:noFill/>
        </p:spPr>
      </p:pic>
      <p:sp>
        <p:nvSpPr>
          <p:cNvPr id="5" name="4 CuadroTexto"/>
          <p:cNvSpPr txBox="1"/>
          <p:nvPr/>
        </p:nvSpPr>
        <p:spPr>
          <a:xfrm>
            <a:off x="0" y="6596390"/>
            <a:ext cx="2143140" cy="261610"/>
          </a:xfrm>
          <a:prstGeom prst="rect">
            <a:avLst/>
          </a:prstGeom>
          <a:noFill/>
        </p:spPr>
        <p:txBody>
          <a:bodyPr wrap="square" rtlCol="0">
            <a:spAutoFit/>
          </a:bodyPr>
          <a:lstStyle/>
          <a:p>
            <a:r>
              <a:rPr lang="es-ES" sz="1100" spc="300" dirty="0">
                <a:solidFill>
                  <a:schemeClr val="bg1"/>
                </a:solidFill>
                <a:latin typeface="Swis721 Lt BT" pitchFamily="34" charset="0"/>
              </a:rPr>
              <a:t>www.ipfe.org</a:t>
            </a:r>
          </a:p>
        </p:txBody>
      </p:sp>
      <p:sp>
        <p:nvSpPr>
          <p:cNvPr id="16" name="15 CuadroTexto"/>
          <p:cNvSpPr txBox="1"/>
          <p:nvPr/>
        </p:nvSpPr>
        <p:spPr>
          <a:xfrm rot="21399559">
            <a:off x="362863" y="4999885"/>
            <a:ext cx="2786082" cy="276999"/>
          </a:xfrm>
          <a:prstGeom prst="rect">
            <a:avLst/>
          </a:prstGeom>
          <a:noFill/>
        </p:spPr>
        <p:txBody>
          <a:bodyPr wrap="square" rtlCol="0">
            <a:spAutoFit/>
          </a:bodyPr>
          <a:lstStyle/>
          <a:p>
            <a:r>
              <a:rPr lang="es-ES" sz="1200" dirty="0">
                <a:solidFill>
                  <a:schemeClr val="tx2"/>
                </a:solidFill>
                <a:latin typeface="Swis721 Ex BT" pitchFamily="34" charset="0"/>
              </a:rPr>
              <a:t>Instituto de Política Familiar</a:t>
            </a:r>
          </a:p>
        </p:txBody>
      </p:sp>
      <p:sp>
        <p:nvSpPr>
          <p:cNvPr id="8" name="7 Marcador de número de diapositiva"/>
          <p:cNvSpPr>
            <a:spLocks noGrp="1"/>
          </p:cNvSpPr>
          <p:nvPr>
            <p:ph type="sldNum" sz="quarter" idx="4"/>
          </p:nvPr>
        </p:nvSpPr>
        <p:spPr/>
        <p:txBody>
          <a:bodyPr/>
          <a:lstStyle/>
          <a:p>
            <a:r>
              <a:rPr lang="es-ES" dirty="0"/>
              <a:t> </a:t>
            </a:r>
          </a:p>
        </p:txBody>
      </p:sp>
      <p:sp>
        <p:nvSpPr>
          <p:cNvPr id="10" name="9 CuadroTexto"/>
          <p:cNvSpPr txBox="1">
            <a:spLocks noChangeArrowheads="1"/>
          </p:cNvSpPr>
          <p:nvPr/>
        </p:nvSpPr>
        <p:spPr bwMode="auto">
          <a:xfrm>
            <a:off x="2995985" y="160338"/>
            <a:ext cx="6146474" cy="2223686"/>
          </a:xfrm>
          <a:prstGeom prst="rect">
            <a:avLst/>
          </a:prstGeom>
          <a:solidFill>
            <a:sysClr val="window" lastClr="FFFFFF"/>
          </a:solidFill>
          <a:ln w="9525">
            <a:noFill/>
            <a:miter lim="800000"/>
            <a:headEnd/>
            <a:tailEnd/>
          </a:ln>
        </p:spPr>
        <p:txBody>
          <a:bodyPr wrap="square">
            <a:spAutoFit/>
          </a:bodyPr>
          <a:lstStyle/>
          <a:p>
            <a:pPr algn="ctr" fontAlgn="auto">
              <a:lnSpc>
                <a:spcPct val="70000"/>
              </a:lnSpc>
              <a:spcBef>
                <a:spcPts val="0"/>
              </a:spcBef>
              <a:spcAft>
                <a:spcPts val="0"/>
              </a:spcAft>
              <a:defRPr/>
            </a:pPr>
            <a:r>
              <a:rPr lang="es-ES" sz="5400" b="1" kern="0" dirty="0">
                <a:solidFill>
                  <a:srgbClr val="0070C0"/>
                </a:solidFill>
                <a:latin typeface="Swis721 Ex BT"/>
              </a:rPr>
              <a:t>30 Propuestas</a:t>
            </a:r>
            <a:r>
              <a:rPr lang="es-ES" sz="5400" kern="0" dirty="0">
                <a:solidFill>
                  <a:srgbClr val="0070C0"/>
                </a:solidFill>
                <a:latin typeface="Swis721 Ex BT"/>
              </a:rPr>
              <a:t> </a:t>
            </a:r>
            <a:r>
              <a:rPr lang="es-ES" sz="4800" kern="0" dirty="0">
                <a:solidFill>
                  <a:srgbClr val="0070C0"/>
                </a:solidFill>
                <a:latin typeface="Swis721 Ex BT"/>
              </a:rPr>
              <a:t>para una  </a:t>
            </a:r>
            <a:r>
              <a:rPr lang="es-ES" sz="5400" b="1" kern="0" dirty="0">
                <a:solidFill>
                  <a:srgbClr val="FF9900"/>
                </a:solidFill>
                <a:latin typeface="Swis721 Ex BT"/>
              </a:rPr>
              <a:t>Política</a:t>
            </a:r>
            <a:r>
              <a:rPr lang="es-ES" sz="5400" kern="0" dirty="0">
                <a:solidFill>
                  <a:srgbClr val="0070C0"/>
                </a:solidFill>
                <a:latin typeface="Swis721 Ex BT"/>
              </a:rPr>
              <a:t> </a:t>
            </a:r>
            <a:r>
              <a:rPr lang="es-ES" sz="5400" b="1" kern="0" dirty="0">
                <a:solidFill>
                  <a:srgbClr val="FF9900"/>
                </a:solidFill>
                <a:latin typeface="Swis721 Ex BT"/>
              </a:rPr>
              <a:t>Familiar</a:t>
            </a:r>
            <a:r>
              <a:rPr lang="es-ES" sz="5400" kern="0" dirty="0">
                <a:solidFill>
                  <a:srgbClr val="FF9900"/>
                </a:solidFill>
                <a:latin typeface="Swis721 Ex BT"/>
              </a:rPr>
              <a:t> </a:t>
            </a:r>
            <a:r>
              <a:rPr lang="es-ES" sz="5400" kern="0" dirty="0">
                <a:solidFill>
                  <a:srgbClr val="0070C0"/>
                </a:solidFill>
                <a:latin typeface="Swis721 Ex BT"/>
              </a:rPr>
              <a:t>en</a:t>
            </a:r>
            <a:r>
              <a:rPr lang="es-ES" sz="8000" kern="0" dirty="0">
                <a:solidFill>
                  <a:srgbClr val="0070C0"/>
                </a:solidFill>
                <a:latin typeface="Swis721 Ex BT"/>
              </a:rPr>
              <a:t> </a:t>
            </a:r>
            <a:r>
              <a:rPr lang="es-ES" sz="6000" b="1" kern="0" dirty="0">
                <a:solidFill>
                  <a:srgbClr val="0070C0"/>
                </a:solidFill>
                <a:latin typeface="Swis721 Ex BT"/>
              </a:rPr>
              <a:t>Europa </a:t>
            </a:r>
            <a:r>
              <a:rPr lang="es-ES" sz="5400" kern="0" dirty="0">
                <a:solidFill>
                  <a:srgbClr val="FF9900"/>
                </a:solidFill>
                <a:latin typeface="Swis721 Ex BT"/>
              </a:rPr>
              <a:t>2024</a:t>
            </a:r>
          </a:p>
        </p:txBody>
      </p:sp>
      <p:sp>
        <p:nvSpPr>
          <p:cNvPr id="516098" name="AutoShape 2" descr="data:image/png;base64,iVBORw0KGgoAAAANSUhEUgAAAPAAAACICAMAAADu+pYMAAABUFBMVEX///8TbLXz3xoAZ7MAZbIAY7ENarQAZLIAXq8AabgAabQAaLn4+Pj14Bb34RL1+fzs7OzkAADk5OTy8vK9vb3y9/sAZ7rW1ta/wlDb29sAXa/Q0NDGxsbq8PecnJybutuxsbE0e7z+5QAAY7za5/O3t7dzo9D86+ukpKTm2CasyONckscgc7jd6vRpkJBGh8LL3O2LsdaPj4+90+hCgL5+fX0cc6r50tP4xMX0qKrxkpNtoM/znZ784eLwe37nNTh1dHSHnonqRkmhwN62y+PsZ2lbi5UacK8AX7+psmxZjouetFaEpW5Pj8c8eqiNqmZulIttl4LNyUftW17nKCznGR/tb3FMgaK4vVnpTE7ug4X4ycr0t7hNTExgXl7nPD/UzzDBxEGxuGWXqXRPhZp7nXynuFDRzyYxe5+Ip2mPpXvDxEw/hJFsmXqHoIJckoFX8Nc9AAAOIElEQVR4nO1baUPaWBdOzEIIgbAEECFCEMIWJAFELWo7BcVW0bbWjrVOq61tnU478/+/vXcLi7UVWxXxzfNhOiQI97nnnOcsuVCUAwcOHDhw4MCBAwcOHDhw4MCBAwcOHDi4CGWzVmy1Wu1aRh33Um4eakuv1DWDBjAMrV6yavK4l3RzkDMWLbCMyPM0DwH+yzDcTLeo3kvS4XaTdtEXQOQM3bx/lNslhuEv4gvAuzTLHPcCrxflpiH+iC6iLGrWuNd4jZCTwg+t26PMaffGyOXmT63bi2UjeT8i2eyOxBf6dfM+MM4Y4kh0IWPXPWBco0fmC8CWJr34MrWr8AWMm5PNOFNhrsQXMh73mn8LV+ZL82xr3Iv+DejcVflCtMe97F9GzfgVvmJ3UsNYLV1NsGwwk1plJkfiyzOeCIS7V57wdHncS/8llI0RCizG3fjz2e7W1tb2xk7HTf6A6Y577b8E68LudxienX+nvWkfRPrz1jODiPpMZtyL/xWMUEHPPX/h9U0ReH2Fgx0PNvEkJuPWpSmJj+xO9ehiyscbEXRHm8AorpyTLDTFGrrQee/zTg3DV3iGvFpMjnv5V4apDdIDStxpNBqeiLvP13hC6Pp8hYKPcPe92GGQT4fHTeCqSA7wZebOPj45mJ6efv/lq2hTdj+d8mI//vTv/Py/W8S7fbsR5NOTNv6Q9V4VzUfOtgpTSIl9U4V/vs7hrdj87MNOvNFxe9zuztlnwhh5Pjtp9WWmF8JMY3uqH6teX3q3A295/ksjesc7EbQBvNuYRu/y/Q1NzFgTNgow7TLa3fjnnDT5pncAxcgBNKi3MO+xPcH957EXRTEkLHYnLIhrom3fg/R5JT75k6H5BmLnfU/3Y92DVMx73OBhEE9YB9HCZRZPv/fZrgwAbO1Nf4KEmK8FyK7wPNLXNs8zeM1b+ArDn5sswrKFNcv9B5Hi4+2zzcjZQcFX+LjJI40m5Pp5qnftKbzGTZZME5HmGyfIwOmDswi4wGw+n97wDJE7HRiJuDcGCRfHzWE0lGuoRgrjVti9gVPPScM2ZIPBZUgEu/TUx0GXfj6wCZNAWK5Z3bohwOAjhCO7iLD31JZi3u2OzEVOvx1sdLAkvx+wcOSJrydaE0E4U+dAh8TVqB7huc+I1VYHSTHjoRs7G38fe9Np74dNkpae9oLYvYH34J85+k4T7udLHLiMDi82MWFcSnzBOer0jw8nhbQPW3buKS48TkhHSLt3pnG8f/PcXcJypphs9hsbNNMR4biCqPQcIpX+A1LgO1tpu0WY8h10GBzEvhenc8DI7ggoUPAt7A7IUe4aihXNEBlet43chkMdvl7+jjBSJvFLvwTxTTci22nSET75CjRs9xjzTW9jGRPuUkccVjPJbhMQpuFUg3dpZCJTrsOXBqz7a6j9n8OUPmCfnS94YftACDOdT+dqEnwDG5in70rhoWZqyaYmsAwPVIr0vDxP/K+LfBr6eA2VjHMoDYOsBF8wp8eFk4MPSLghL/B6aN5BHBzLtli5E4TLSatUF1k0rYLpx26JeKOFmhuiWjJUbH4gLW3gIJ7fOKM3txHh9yBumfnzjNMnp0S00YeMFxmrmSm6GHs0x0MZbfazKNRm7MhipWwP4e3C4xj1wCAJM4zrBbr0BbX5O5/T3sHO8VPHbirZMc545LBq6hVOEEqqKhAXFkXasEAQ9wZ1PGsAi4fRfQOWwUm4FzyR3vQWnjnz7s573BGdoa1iIs9fwMBGs4FjUH/2Z/FjKqXlslmzKjTHiDg2kX15ul6yWjWgzWUB80eLr4NANnrTCqTYtPs5sd70RicSidDzBzhUd+fs6qrzDA1/Dp583Jnr+4vYHYdIg7pY7xouhriZUbNVyeodkqSRLONDDaLWolC9gaYVKgpivjFNsmvh4MOXD6BbQvSnOr0umHdHjEaj0Yl4Bqec4q0/XpJVKmMYPNNfhVgHNCwWWrBfBHUhYbpY4rDlrSK8z6NpBe6X3Ke4vphCA3ece7zpwZaBvmiCa9xqnZUp6sZMSVbpoVWwcNPLMGiZpiyr5XbTJH0+kC8dneTgWQ0tl1HttwKfPZ06N3z2Tm1f9kxCvK2HS3LGbKmqJjBgj1XUAPAiw+JFoNJHRbWUltQrDCe2wN6QDaBag2c5BJSWu/hK5OkL7yBlX2G7cxnhWymkUV1cp2eKMko2XAb4L8MxlWYbjZh5A74JNwU8PBKLugS8AXVg0Vq9Lzmof6BMFvNynz3pjy19vpN5+jK+NH3jSTjT0nFdzDMlKglt6moBoW3WVFXGr1ksIxbb97uSStpAF3RhVWNtImIF7WCJbAHT2dktpDFOnjfcl/IVbvKYh0ypya5IjjFDGJSJtLcXRmodkmJxnqiRwoMH9VYFBDHeDLxAvWe6GbyL9tMWXoxsNr5++/bf6eac53LziqWbMjCsiy25NjPwYFNkZmRcFtL2uzIMbytv75ERo3X1JMzEaBwrlvDetexDd6S3swbI8W6Pxz3SmR7euKHOUE6CupgTVbWfE0Sja7Vl7Ke9/gx5sYuUerhkZFsmuUusSN5qEsYc9v9w95cOeVz3QwcV/sKiqFKyDrMnZ4ZBCyBiIxvhMPwya2iKhnSJtncd3+s9+cEbINgdcUZziQw3Q5O6ISNcnS5Tv9YiSy1qMxzLciwg0EbxpwMORqWELDWD97YIg9F+Co8WLfbOQKJ74I9QU2ye3xwqrNetdr+zK/KXh+wwRONa+da6HF4BEGH8/IfXKLNVk8nCsR1RoGKpJYz6pZ6pwT+qmK2mxglgT1poc/TeN5xzR+uqfLVrfWxYtE+NoGKhjEKMw7fQwknuQX0uj+cYMvr/vo6EsaLRsCmGuRnuGs9VfvSNsnUlG19zTdm2VZQHO6mSKSN5poFOzTFYblGfS74bu0GdBCnYAzyAxSwEmQprgqDpP9FVXRidMU8nr/OhITnKC1rZuoZOBqEpI7Eq6m7swySoB8AH4pBHg5gFTbHVFYwMlbRPI4FUDEOgdVnnqo98QrwvjdcCXDLSrm6yVjZbpSTpWUkSxZYjrouECp2zwCrMWFbJEEAdZrQpk8NkWa2kJ0caPBW10fIvX7neEjqDUo995lzN2FNG4q4o3dqnZ1ikWpneg22G9IkMuC+IrGCUkm1z5DGb2R3hVC3PN6+54MByOzRKQEM4cn6khqxK5LYC9waOalrs0JpcwOpa1zLVS0JNCkX94J8geSnrwiVGBv1I8brnlBo9MFDFwONyYlVhYD+QuUF2DfeOaoC2QjS0inXBqnK53PlLUiwejwX92d6FctNgL6aKPpzRLvrg3wT65PrQKUY0ZbRP62p8/7gQClRGl1EdDclydL1pFb/Xp9zi0sr6y71BrlIwlohGY6lQNpoY/C5A+WL1Etm6dROHK9FnD/9qJDwzcE1H0ow9QIWhK1ZkaGnQFGt6sZb5zotzb5YfrD8MBB6uPQSvgolsELgyFc1mU8HZeGyWiuejQ19mWvXvf6EG1K/bupmzpOjjK8OFG661sOHa0Kosrtxx2S/IhjBjNIuZC37vuriy/vjlfmB/bzmXW32co6TZWEiS8qloVPEnqKwSTfnBpeG/kVVTN2YEF5BACIZhBa5ulW/qvA7aUGPYK1GmEolVYU1kHxdKcjBki3rtu9VIudybtXeBQODxq721xf3FxbXcWmCZomYlfzAUVVLSLJUNxZR4MAj+vWAZci2p6xWAkm61bnQYi5SX6U/0MyaZpJMpPxEo7N9mRU+2L1iOFFp5HQjsB9bXH+dy0or0+Ci3v7gcOKQoJa/EqGo0789T8RDll6CTSzfJ51IgSeYNO17kikWae7GEzIgrTTyAo8LlC5pSyR+Lx16/fLC0uLL85jD3+MEetZij9peXoGrFFPCO2awS9N8Sn0uBm1ORVI+ZkgByqqoNHAJrCyzHaT/I/qFgPBpPZBPy2rvc0XJuZXUtt3e0tLq4Lu09WH33bpWiqvBdofEadQiktBTZUqvY6rIMrKSIVUkual78O22QZ0J+RVGyfimvSEf7S0dr0lruFbWyTC0vBnIre6t7+0eA7K2yGQX27wBFF+cSiYC1OFAXCz9/sAHIRkNKNp6KUfl8MAcUajH3YPEwt/QAEH64cghC+uXyLXG4GorDKdAFeu0aK2ilS36A789mFb+SDwYlKluNUoHD3OujN2/evFpdPNrb2w8EXh8evfmu1robKAoDtQ4v6DJVLl5aF1P+VCoVS1RhUk0sZKn1vdz6Wm5lJfAOFB3vDpeAWt/G2n8NmZKBH2nzPKvpI5avwXx2VklU8/EFv/9RVV5+ubIH0vDL1+sPFm92tdcBuW1VNIMxYMvz83divYVK5M/PVmeVajX1KCEtPPKvgmLy1eHy0h314u+RMc2aaf60xpGgMkf9fgpos0T5ZxeqC0p1ofo2T1X/ikrLS4sTQ3Y0xBPAqolqKu9PRUHo+qvV+NvZhbdv/0pQULnuGSR/KDVLhfJSlUpEFxIxP+gL/pIePQLJKXj5X08aALuUoiRAlZgIZv3BhBKHPV+qSsXuTMF4HQihIgn0N9kYLInj8TyQ5lQiTsWlKLTq3auhfhNBJRSjUnFFScEqg4pGZ8FFBTQ89y5eKRiy/mxwNpVS8ol8HBLNAq3y3zebSsB0QIKkYCiYys9GlSoVSlSjsVge3vTfQ7tCZlVFAuqUSFB5SknFQ0pMUfz3kStCqBqnQDegKNUsICwp0YV8DJn93qKaiCrZWD4qxRNSPHivqWKk4lkFTjCU4L314mHE40o8FKSC902NfwjJ/3/gxg4cOHDgwIEDBw4cOHDgwIEDBw4cOHDgwMEt4n850qsms4+h1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16100" name="AutoShape 4" descr="http://www.citizengo.org/sites/all/themes/citizengo/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16102" name="AutoShape 6" descr="http://www.citizengo.org/sites/all/themes/citizengo/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48164" name="AutoShape 4" descr="https://email.1and1.es/ajax/mail?action=attachment&amp;session=0de941f9fd7c44568d15552a71edb228&amp;folder=default0%2FINBOX&amp;id=1413990397052766560&amp;attachment=2&amp;save=0&amp;filter=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48166" name="AutoShape 6" descr="https://email.1and1.es/ajax/mail?action=attachment&amp;session=0de941f9fd7c44568d15552a71edb228&amp;folder=default0%2FINBOX&amp;id=1413990397052766560&amp;attachment=2&amp;save=0&amp;filter=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48165" name="AutoShape 5" descr="https://email.1and1.es/ajax/mail?action=attachment&amp;session=5dfe5e39797b42f3906ba1ccc3132bb4&amp;folder=default0%2FINBOX&amp;id=1415618611101595060&amp;attachment=1.2.2&amp;save=0&amp;filter=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48167" name="AutoShape 7" descr="https://email.1and1.es/ajax/mail?action=attachment&amp;session=5dfe5e39797b42f3906ba1ccc3132bb4&amp;folder=default0%2FINBOX&amp;id=1415618611101595060&amp;attachment=1.2.2&amp;save=0&amp;filter=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 name="4 CuadroTexto">
            <a:extLst>
              <a:ext uri="{FF2B5EF4-FFF2-40B4-BE49-F238E27FC236}">
                <a16:creationId xmlns:a16="http://schemas.microsoft.com/office/drawing/2014/main" id="{CE854456-8E06-31DF-B5ED-C903F69465FF}"/>
              </a:ext>
            </a:extLst>
          </p:cNvPr>
          <p:cNvSpPr txBox="1">
            <a:spLocks noChangeArrowheads="1"/>
          </p:cNvSpPr>
          <p:nvPr/>
        </p:nvSpPr>
        <p:spPr bwMode="auto">
          <a:xfrm>
            <a:off x="1022464" y="6120134"/>
            <a:ext cx="16639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800" kern="0" dirty="0">
                <a:solidFill>
                  <a:schemeClr val="bg1"/>
                </a:solidFill>
                <a:latin typeface="Swis721 Ex BT"/>
              </a:rPr>
              <a:t>Con Estatus Consultivo Especial con el Consejo Económico y Social  (ECOSOC) de la ONU</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 y="922646"/>
            <a:ext cx="3419872" cy="26447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9 Rectángulo">
            <a:extLst>
              <a:ext uri="{FF2B5EF4-FFF2-40B4-BE49-F238E27FC236}">
                <a16:creationId xmlns:a16="http://schemas.microsoft.com/office/drawing/2014/main" id="{8090EA22-F8CD-E359-6B74-4FC574573C4D}"/>
              </a:ext>
            </a:extLst>
          </p:cNvPr>
          <p:cNvSpPr>
            <a:spLocks noChangeArrowheads="1"/>
          </p:cNvSpPr>
          <p:nvPr/>
        </p:nvSpPr>
        <p:spPr bwMode="auto">
          <a:xfrm rot="21442363">
            <a:off x="5786438" y="5589240"/>
            <a:ext cx="3143250" cy="768698"/>
          </a:xfrm>
          <a:prstGeom prst="rect">
            <a:avLst/>
          </a:prstGeom>
          <a:solidFill>
            <a:schemeClr val="bg1"/>
          </a:solidFill>
          <a:ln w="9525" algn="ctr">
            <a:solidFill>
              <a:schemeClr val="bg1"/>
            </a:solidFill>
            <a:round/>
            <a:headEnd/>
            <a:tailEnd/>
          </a:ln>
        </p:spPr>
        <p:txBody>
          <a:bodyPr/>
          <a:lstStyle/>
          <a:p>
            <a:pPr algn="ctr"/>
            <a:endParaRPr lang="en-US">
              <a:solidFill>
                <a:srgbClr val="000000"/>
              </a:solidFill>
              <a:cs typeface="Arial" charset="0"/>
            </a:endParaRPr>
          </a:p>
        </p:txBody>
      </p:sp>
      <p:graphicFrame>
        <p:nvGraphicFramePr>
          <p:cNvPr id="12" name="Gráfico 11">
            <a:extLst>
              <a:ext uri="{FF2B5EF4-FFF2-40B4-BE49-F238E27FC236}">
                <a16:creationId xmlns:a16="http://schemas.microsoft.com/office/drawing/2014/main" id="{030B63EE-A34C-C516-5988-8BA4EAEAA780}"/>
              </a:ext>
            </a:extLst>
          </p:cNvPr>
          <p:cNvGraphicFramePr/>
          <p:nvPr>
            <p:extLst>
              <p:ext uri="{D42A27DB-BD31-4B8C-83A1-F6EECF244321}">
                <p14:modId xmlns:p14="http://schemas.microsoft.com/office/powerpoint/2010/main" val="974814602"/>
              </p:ext>
            </p:extLst>
          </p:nvPr>
        </p:nvGraphicFramePr>
        <p:xfrm>
          <a:off x="4522391" y="2994328"/>
          <a:ext cx="4627148" cy="3919984"/>
        </p:xfrm>
        <a:graphic>
          <a:graphicData uri="http://schemas.openxmlformats.org/drawingml/2006/chart">
            <c:chart xmlns:c="http://schemas.openxmlformats.org/drawingml/2006/chart" xmlns:r="http://schemas.openxmlformats.org/officeDocument/2006/relationships" r:id="rId2"/>
          </a:graphicData>
        </a:graphic>
      </p:graphicFrame>
      <p:sp>
        <p:nvSpPr>
          <p:cNvPr id="1357826"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33862AF2-68F8-4B2A-B9F6-429EA75C8BAF}" type="slidenum">
              <a:rPr lang="es-ES" sz="1200" b="1">
                <a:solidFill>
                  <a:srgbClr val="FFFFFF"/>
                </a:solidFill>
                <a:latin typeface="Calibri" pitchFamily="34" charset="0"/>
                <a:cs typeface="Arial" charset="0"/>
              </a:rPr>
              <a:pPr algn="r"/>
              <a:t>10</a:t>
            </a:fld>
            <a:endParaRPr lang="es-ES" sz="1200" b="1">
              <a:solidFill>
                <a:srgbClr val="FFFFFF"/>
              </a:solidFill>
              <a:latin typeface="Calibri" pitchFamily="34" charset="0"/>
              <a:cs typeface="Arial" charset="0"/>
            </a:endParaRPr>
          </a:p>
        </p:txBody>
      </p:sp>
      <p:graphicFrame>
        <p:nvGraphicFramePr>
          <p:cNvPr id="9" name="Gráfico 8">
            <a:extLst>
              <a:ext uri="{FF2B5EF4-FFF2-40B4-BE49-F238E27FC236}">
                <a16:creationId xmlns:a16="http://schemas.microsoft.com/office/drawing/2014/main" id="{8715C46F-900E-1307-9AF5-7DBE6EF3ABEB}"/>
              </a:ext>
            </a:extLst>
          </p:cNvPr>
          <p:cNvGraphicFramePr/>
          <p:nvPr>
            <p:extLst>
              <p:ext uri="{D42A27DB-BD31-4B8C-83A1-F6EECF244321}">
                <p14:modId xmlns:p14="http://schemas.microsoft.com/office/powerpoint/2010/main" val="849274897"/>
              </p:ext>
            </p:extLst>
          </p:nvPr>
        </p:nvGraphicFramePr>
        <p:xfrm>
          <a:off x="107504" y="363363"/>
          <a:ext cx="3554110" cy="348429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Box 8">
            <a:extLst>
              <a:ext uri="{FF2B5EF4-FFF2-40B4-BE49-F238E27FC236}">
                <a16:creationId xmlns:a16="http://schemas.microsoft.com/office/drawing/2014/main" id="{1D88DEA8-78B3-DAB6-30EE-9010E8983EF7}"/>
              </a:ext>
            </a:extLst>
          </p:cNvPr>
          <p:cNvSpPr txBox="1">
            <a:spLocks noChangeArrowheads="1"/>
          </p:cNvSpPr>
          <p:nvPr/>
        </p:nvSpPr>
        <p:spPr bwMode="gray">
          <a:xfrm>
            <a:off x="3959931" y="577086"/>
            <a:ext cx="5040560" cy="2308324"/>
          </a:xfrm>
          <a:prstGeom prst="rect">
            <a:avLst/>
          </a:prstGeom>
          <a:noFill/>
          <a:ln>
            <a:noFill/>
          </a:ln>
          <a:effectLst/>
        </p:spPr>
        <p:txBody>
          <a:bodyPr wrap="square">
            <a:spAutoFit/>
          </a:bodyPr>
          <a:lstStyle/>
          <a:p>
            <a:pPr algn="just"/>
            <a:r>
              <a:rPr lang="es-ES_tradnl" b="1" dirty="0">
                <a:solidFill>
                  <a:srgbClr val="000099"/>
                </a:solidFill>
              </a:rPr>
              <a:t>La UE dedicó de media 2,4% del PIB a Protección social para la Familia/infancia en 2021. Representa tan sólo es el 8% del total de las prestaciones.</a:t>
            </a:r>
          </a:p>
          <a:p>
            <a:pPr algn="just"/>
            <a:endParaRPr lang="es-ES_tradnl" b="1" dirty="0">
              <a:solidFill>
                <a:srgbClr val="000099"/>
              </a:solidFill>
            </a:endParaRPr>
          </a:p>
          <a:p>
            <a:pPr algn="just"/>
            <a:r>
              <a:rPr lang="es-ES_tradnl" b="1" dirty="0">
                <a:solidFill>
                  <a:srgbClr val="FF0000"/>
                </a:solidFill>
              </a:rPr>
              <a:t>España le dedicó el 1,5% del PIB en 2021.  Sólo representa el 5% del total (1 de cada 20 euros).</a:t>
            </a:r>
          </a:p>
        </p:txBody>
      </p:sp>
      <p:sp>
        <p:nvSpPr>
          <p:cNvPr id="16" name="Text Box 8">
            <a:extLst>
              <a:ext uri="{FF2B5EF4-FFF2-40B4-BE49-F238E27FC236}">
                <a16:creationId xmlns:a16="http://schemas.microsoft.com/office/drawing/2014/main" id="{924882B6-BAF3-5B82-20C0-1BF79FFA8054}"/>
              </a:ext>
            </a:extLst>
          </p:cNvPr>
          <p:cNvSpPr txBox="1">
            <a:spLocks noChangeArrowheads="1"/>
          </p:cNvSpPr>
          <p:nvPr/>
        </p:nvSpPr>
        <p:spPr bwMode="gray">
          <a:xfrm>
            <a:off x="107504" y="4017762"/>
            <a:ext cx="4279573" cy="2446824"/>
          </a:xfrm>
          <a:prstGeom prst="rect">
            <a:avLst/>
          </a:prstGeom>
          <a:noFill/>
          <a:ln>
            <a:noFill/>
          </a:ln>
          <a:effectLst/>
        </p:spPr>
        <p:txBody>
          <a:bodyPr wrap="square">
            <a:spAutoFit/>
          </a:bodyPr>
          <a:lstStyle/>
          <a:p>
            <a:pPr algn="just"/>
            <a:r>
              <a:rPr lang="es-ES_tradnl" sz="1700" b="1" dirty="0">
                <a:solidFill>
                  <a:srgbClr val="000099"/>
                </a:solidFill>
              </a:rPr>
              <a:t>En general, en la UE se penaliza fiscalmente a las familias con un sueldo (entre el 13% y el 18%). La mayoría de las países mucho más.</a:t>
            </a:r>
          </a:p>
          <a:p>
            <a:pPr algn="just"/>
            <a:endParaRPr lang="es-ES_tradnl" sz="1700" b="1" dirty="0">
              <a:solidFill>
                <a:srgbClr val="000099"/>
              </a:solidFill>
            </a:endParaRPr>
          </a:p>
          <a:p>
            <a:pPr algn="just"/>
            <a:r>
              <a:rPr lang="es-ES_tradnl" sz="1700" b="1" dirty="0">
                <a:solidFill>
                  <a:srgbClr val="FF0000"/>
                </a:solidFill>
              </a:rPr>
              <a:t>En España las familias con un sueldo pagan alrededor de un 20% más de impuestos que las que tiene 2 sueldos medios.</a:t>
            </a:r>
          </a:p>
        </p:txBody>
      </p:sp>
      <p:sp>
        <p:nvSpPr>
          <p:cNvPr id="3" name="Text Box 11">
            <a:extLst>
              <a:ext uri="{FF2B5EF4-FFF2-40B4-BE49-F238E27FC236}">
                <a16:creationId xmlns:a16="http://schemas.microsoft.com/office/drawing/2014/main" id="{285CEEB3-825F-DC48-AA76-241C8AB5AE31}"/>
              </a:ext>
            </a:extLst>
          </p:cNvPr>
          <p:cNvSpPr txBox="1">
            <a:spLocks noChangeArrowheads="1"/>
          </p:cNvSpPr>
          <p:nvPr/>
        </p:nvSpPr>
        <p:spPr bwMode="auto">
          <a:xfrm>
            <a:off x="-9088" y="3085064"/>
            <a:ext cx="1080120" cy="369332"/>
          </a:xfrm>
          <a:prstGeom prst="rect">
            <a:avLst/>
          </a:prstGeom>
          <a:noFill/>
          <a:ln w="9525">
            <a:noFill/>
            <a:miter lim="800000"/>
            <a:headEnd/>
            <a:tailEnd/>
          </a:ln>
        </p:spPr>
        <p:txBody>
          <a:bodyPr wrap="square">
            <a:spAutoFit/>
          </a:bodyPr>
          <a:lstStyle/>
          <a:p>
            <a:pPr algn="ctr"/>
            <a:r>
              <a:rPr lang="es-ES_tradnl" sz="900" b="1" dirty="0">
                <a:solidFill>
                  <a:srgbClr val="C00000"/>
                </a:solidFill>
              </a:rPr>
              <a:t>Gastos social UE (% PIB 2021)</a:t>
            </a:r>
            <a:endParaRPr lang="es-ES_tradnl" sz="600" b="1" dirty="0">
              <a:solidFill>
                <a:srgbClr val="C00000"/>
              </a:solidFill>
            </a:endParaRPr>
          </a:p>
        </p:txBody>
      </p:sp>
      <p:sp>
        <p:nvSpPr>
          <p:cNvPr id="4" name="Text Box 11">
            <a:extLst>
              <a:ext uri="{FF2B5EF4-FFF2-40B4-BE49-F238E27FC236}">
                <a16:creationId xmlns:a16="http://schemas.microsoft.com/office/drawing/2014/main" id="{AC74D32A-F301-4306-3C6B-754BFEE9EB01}"/>
              </a:ext>
            </a:extLst>
          </p:cNvPr>
          <p:cNvSpPr txBox="1">
            <a:spLocks noChangeArrowheads="1"/>
          </p:cNvSpPr>
          <p:nvPr/>
        </p:nvSpPr>
        <p:spPr bwMode="auto">
          <a:xfrm>
            <a:off x="5450171" y="2994328"/>
            <a:ext cx="2376264" cy="369332"/>
          </a:xfrm>
          <a:prstGeom prst="rect">
            <a:avLst/>
          </a:prstGeom>
          <a:noFill/>
          <a:ln w="9525">
            <a:noFill/>
            <a:miter lim="800000"/>
            <a:headEnd/>
            <a:tailEnd/>
          </a:ln>
        </p:spPr>
        <p:txBody>
          <a:bodyPr wrap="square">
            <a:spAutoFit/>
          </a:bodyPr>
          <a:lstStyle/>
          <a:p>
            <a:pPr algn="ctr"/>
            <a:r>
              <a:rPr lang="es-ES_tradnl" sz="900" b="1" dirty="0">
                <a:solidFill>
                  <a:srgbClr val="C00000"/>
                </a:solidFill>
              </a:rPr>
              <a:t>Inequidad fiscal sobre familia:                % sobrepago 1 sueldo/2 sueldos </a:t>
            </a:r>
            <a:endParaRPr lang="es-ES_tradnl" sz="600" b="1" dirty="0">
              <a:solidFill>
                <a:srgbClr val="C00000"/>
              </a:solidFill>
            </a:endParaRPr>
          </a:p>
        </p:txBody>
      </p:sp>
      <p:sp>
        <p:nvSpPr>
          <p:cNvPr id="6" name="Text Box 11">
            <a:extLst>
              <a:ext uri="{FF2B5EF4-FFF2-40B4-BE49-F238E27FC236}">
                <a16:creationId xmlns:a16="http://schemas.microsoft.com/office/drawing/2014/main" id="{54050417-29AA-F5F4-EB41-2D465A31077E}"/>
              </a:ext>
            </a:extLst>
          </p:cNvPr>
          <p:cNvSpPr txBox="1">
            <a:spLocks noChangeArrowheads="1"/>
          </p:cNvSpPr>
          <p:nvPr/>
        </p:nvSpPr>
        <p:spPr bwMode="auto">
          <a:xfrm>
            <a:off x="5755624" y="6007991"/>
            <a:ext cx="2797518" cy="184666"/>
          </a:xfrm>
          <a:prstGeom prst="rect">
            <a:avLst/>
          </a:prstGeom>
          <a:noFill/>
          <a:ln w="9525">
            <a:noFill/>
            <a:miter lim="800000"/>
            <a:headEnd/>
            <a:tailEnd/>
          </a:ln>
        </p:spPr>
        <p:txBody>
          <a:bodyPr wrap="square">
            <a:spAutoFit/>
          </a:bodyPr>
          <a:lstStyle/>
          <a:p>
            <a:pPr algn="ctr"/>
            <a:r>
              <a:rPr lang="es-ES" sz="600" dirty="0">
                <a:solidFill>
                  <a:srgbClr val="000000"/>
                </a:solidFill>
                <a:cs typeface="Times New Roman" pitchFamily="18" charset="0"/>
              </a:rPr>
              <a:t>Fuente: Instituto de Política Familiar (IPF) a partir de datos de OCDE (2014)</a:t>
            </a:r>
            <a:endParaRPr lang="es-ES_tradnl" sz="600" b="1" dirty="0">
              <a:solidFill>
                <a:srgbClr val="C00000"/>
              </a:solidFill>
            </a:endParaRPr>
          </a:p>
        </p:txBody>
      </p:sp>
      <p:sp>
        <p:nvSpPr>
          <p:cNvPr id="17" name="AutoShape 3"/>
          <p:cNvSpPr>
            <a:spLocks noChangeArrowheads="1"/>
          </p:cNvSpPr>
          <p:nvPr/>
        </p:nvSpPr>
        <p:spPr bwMode="gray">
          <a:xfrm>
            <a:off x="3923927" y="529076"/>
            <a:ext cx="5112569" cy="2356334"/>
          </a:xfrm>
          <a:prstGeom prst="roundRect">
            <a:avLst>
              <a:gd name="adj" fmla="val 10347"/>
            </a:avLst>
          </a:prstGeom>
          <a:noFill/>
          <a:ln w="50800">
            <a:solidFill>
              <a:srgbClr val="C00000"/>
            </a:solidFill>
            <a:round/>
            <a:headEnd/>
            <a:tailEnd/>
          </a:ln>
          <a:effectLst/>
        </p:spPr>
        <p:txBody>
          <a:bodyPr wrap="none" anchor="ctr"/>
          <a:lstStyle/>
          <a:p>
            <a:pPr>
              <a:defRPr/>
            </a:pPr>
            <a:endParaRPr lang="es-VE" dirty="0">
              <a:solidFill>
                <a:srgbClr val="000000"/>
              </a:solidFill>
              <a:latin typeface="Arial" panose="020B0604020202020204" pitchFamily="34" charset="0"/>
              <a:cs typeface="Arial" panose="020B0604020202020204" pitchFamily="34" charset="0"/>
            </a:endParaRPr>
          </a:p>
        </p:txBody>
      </p:sp>
      <p:sp>
        <p:nvSpPr>
          <p:cNvPr id="18" name="AutoShape 3"/>
          <p:cNvSpPr>
            <a:spLocks noChangeArrowheads="1"/>
          </p:cNvSpPr>
          <p:nvPr/>
        </p:nvSpPr>
        <p:spPr bwMode="gray">
          <a:xfrm>
            <a:off x="99792" y="4012254"/>
            <a:ext cx="4294995" cy="2500342"/>
          </a:xfrm>
          <a:prstGeom prst="roundRect">
            <a:avLst>
              <a:gd name="adj" fmla="val 10347"/>
            </a:avLst>
          </a:prstGeom>
          <a:noFill/>
          <a:ln w="50800">
            <a:solidFill>
              <a:srgbClr val="C00000"/>
            </a:solidFill>
            <a:round/>
            <a:headEnd/>
            <a:tailEnd/>
          </a:ln>
          <a:effectLst/>
        </p:spPr>
        <p:txBody>
          <a:bodyPr wrap="none" anchor="ctr"/>
          <a:lstStyle/>
          <a:p>
            <a:pPr>
              <a:defRPr/>
            </a:pPr>
            <a:endParaRPr lang="es-VE" dirty="0">
              <a:solidFill>
                <a:srgbClr val="000000"/>
              </a:solidFill>
              <a:latin typeface="Arial" panose="020B0604020202020204" pitchFamily="34" charset="0"/>
              <a:cs typeface="Arial" panose="020B0604020202020204" pitchFamily="34" charset="0"/>
            </a:endParaRPr>
          </a:p>
        </p:txBody>
      </p:sp>
      <p:sp>
        <p:nvSpPr>
          <p:cNvPr id="19" name="Rectángulo 18"/>
          <p:cNvSpPr/>
          <p:nvPr/>
        </p:nvSpPr>
        <p:spPr>
          <a:xfrm>
            <a:off x="239963" y="25468"/>
            <a:ext cx="8760528" cy="369332"/>
          </a:xfrm>
          <a:prstGeom prst="rect">
            <a:avLst/>
          </a:prstGeom>
        </p:spPr>
        <p:txBody>
          <a:bodyPr wrap="square">
            <a:spAutoFit/>
          </a:bodyPr>
          <a:lstStyle/>
          <a:p>
            <a:r>
              <a:rPr lang="es-ES_tradnl" b="1" dirty="0">
                <a:solidFill>
                  <a:srgbClr val="000099"/>
                </a:solidFill>
              </a:rPr>
              <a:t>Déficit de ayuda a las familias en Europa…</a:t>
            </a:r>
            <a:endParaRPr lang="es-ES" dirty="0"/>
          </a:p>
        </p:txBody>
      </p:sp>
      <p:sp>
        <p:nvSpPr>
          <p:cNvPr id="20" name="Rectángulo 19"/>
          <p:cNvSpPr/>
          <p:nvPr/>
        </p:nvSpPr>
        <p:spPr>
          <a:xfrm>
            <a:off x="25893" y="3575851"/>
            <a:ext cx="4505128" cy="369332"/>
          </a:xfrm>
          <a:prstGeom prst="rect">
            <a:avLst/>
          </a:prstGeom>
        </p:spPr>
        <p:txBody>
          <a:bodyPr wrap="square">
            <a:spAutoFit/>
          </a:bodyPr>
          <a:lstStyle/>
          <a:p>
            <a:r>
              <a:rPr lang="es-ES_tradnl" b="1" dirty="0">
                <a:solidFill>
                  <a:srgbClr val="000099"/>
                </a:solidFill>
              </a:rPr>
              <a:t>… e incluso se la penaliza fiscalmente.</a:t>
            </a:r>
            <a:endParaRPr lang="es-ES" dirty="0"/>
          </a:p>
        </p:txBody>
      </p:sp>
      <p:sp>
        <p:nvSpPr>
          <p:cNvPr id="2" name="Elipse 1"/>
          <p:cNvSpPr/>
          <p:nvPr/>
        </p:nvSpPr>
        <p:spPr bwMode="auto">
          <a:xfrm>
            <a:off x="5868144" y="3448888"/>
            <a:ext cx="144016" cy="1126732"/>
          </a:xfrm>
          <a:prstGeom prst="ellips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642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F1427DB-CC83-B309-83AC-741D6BEFB710}"/>
              </a:ext>
            </a:extLst>
          </p:cNvPr>
          <p:cNvPicPr>
            <a:picLocks noChangeAspect="1"/>
          </p:cNvPicPr>
          <p:nvPr/>
        </p:nvPicPr>
        <p:blipFill>
          <a:blip r:embed="rId3"/>
          <a:stretch>
            <a:fillRect/>
          </a:stretch>
        </p:blipFill>
        <p:spPr>
          <a:xfrm>
            <a:off x="6236861" y="514352"/>
            <a:ext cx="2368091" cy="333375"/>
          </a:xfrm>
          <a:prstGeom prst="rect">
            <a:avLst/>
          </a:prstGeom>
        </p:spPr>
      </p:pic>
      <p:sp>
        <p:nvSpPr>
          <p:cNvPr id="89090" name="3 Marcador de número de diapositiva"/>
          <p:cNvSpPr>
            <a:spLocks noGrp="1"/>
          </p:cNvSpPr>
          <p:nvPr>
            <p:ph type="sldNum" sz="quarter" idx="12"/>
          </p:nvPr>
        </p:nvSpPr>
        <p:spPr>
          <a:noFill/>
        </p:spPr>
        <p:txBody>
          <a:bodyPr/>
          <a:lstStyle/>
          <a:p>
            <a:r>
              <a:rPr lang="es-ES">
                <a:latin typeface="Arial" charset="0"/>
              </a:rPr>
              <a:t>- </a:t>
            </a:r>
            <a:fld id="{0D8703B3-910D-4CE0-A72A-62B33293F73C}" type="slidenum">
              <a:rPr lang="es-ES" smtClean="0">
                <a:latin typeface="Arial" charset="0"/>
              </a:rPr>
              <a:pPr/>
              <a:t>11</a:t>
            </a:fld>
            <a:r>
              <a:rPr lang="es-ES">
                <a:latin typeface="Arial" charset="0"/>
              </a:rPr>
              <a:t>-</a:t>
            </a:r>
          </a:p>
        </p:txBody>
      </p:sp>
      <p:sp>
        <p:nvSpPr>
          <p:cNvPr id="5" name="4 CuadroTexto"/>
          <p:cNvSpPr txBox="1"/>
          <p:nvPr/>
        </p:nvSpPr>
        <p:spPr>
          <a:xfrm rot="21399559">
            <a:off x="220070" y="4951176"/>
            <a:ext cx="3214688" cy="292388"/>
          </a:xfrm>
          <a:prstGeom prst="rect">
            <a:avLst/>
          </a:prstGeom>
          <a:noFill/>
        </p:spPr>
        <p:txBody>
          <a:bodyPr>
            <a:spAutoFit/>
          </a:bodyPr>
          <a:lstStyle/>
          <a:p>
            <a:pPr fontAlgn="auto">
              <a:spcBef>
                <a:spcPts val="0"/>
              </a:spcBef>
              <a:spcAft>
                <a:spcPts val="0"/>
              </a:spcAft>
              <a:defRPr/>
            </a:pPr>
            <a:r>
              <a:rPr lang="es-ES" sz="1300" kern="0" dirty="0">
                <a:solidFill>
                  <a:srgbClr val="1F497D"/>
                </a:solidFill>
                <a:latin typeface="Swis721 Ex BT" pitchFamily="34" charset="0"/>
                <a:cs typeface="+mn-cs"/>
              </a:rPr>
              <a:t>Instituto de Política Familiar</a:t>
            </a:r>
          </a:p>
        </p:txBody>
      </p:sp>
      <p:pic>
        <p:nvPicPr>
          <p:cNvPr id="8" name="Imagen 7">
            <a:extLst>
              <a:ext uri="{FF2B5EF4-FFF2-40B4-BE49-F238E27FC236}">
                <a16:creationId xmlns:a16="http://schemas.microsoft.com/office/drawing/2014/main" id="{BEE1D96D-25B7-84D4-4C50-3DE2BE1A0BDF}"/>
              </a:ext>
            </a:extLst>
          </p:cNvPr>
          <p:cNvPicPr>
            <a:picLocks noChangeAspect="1"/>
          </p:cNvPicPr>
          <p:nvPr/>
        </p:nvPicPr>
        <p:blipFill>
          <a:blip r:embed="rId4"/>
          <a:stretch>
            <a:fillRect/>
          </a:stretch>
        </p:blipFill>
        <p:spPr>
          <a:xfrm>
            <a:off x="3851920" y="1988840"/>
            <a:ext cx="4608512" cy="4276837"/>
          </a:xfrm>
          <a:prstGeom prst="rect">
            <a:avLst/>
          </a:prstGeom>
        </p:spPr>
      </p:pic>
      <p:sp>
        <p:nvSpPr>
          <p:cNvPr id="9" name="CuadroTexto 8"/>
          <p:cNvSpPr txBox="1"/>
          <p:nvPr/>
        </p:nvSpPr>
        <p:spPr>
          <a:xfrm>
            <a:off x="3452458" y="549388"/>
            <a:ext cx="5297380" cy="954107"/>
          </a:xfrm>
          <a:prstGeom prst="rect">
            <a:avLst/>
          </a:prstGeom>
          <a:noFill/>
        </p:spPr>
        <p:txBody>
          <a:bodyPr wrap="square" rtlCol="0">
            <a:spAutoFit/>
          </a:bodyPr>
          <a:lstStyle/>
          <a:p>
            <a:r>
              <a:rPr lang="es-ES" sz="2400" b="1" i="1" dirty="0">
                <a:solidFill>
                  <a:srgbClr val="336699"/>
                </a:solidFill>
                <a:latin typeface="Swis721 Ex BT"/>
                <a:cs typeface="Arial" charset="0"/>
              </a:rPr>
              <a:t>2. </a:t>
            </a:r>
            <a:r>
              <a:rPr lang="es-ES" sz="2400" b="1" dirty="0">
                <a:solidFill>
                  <a:srgbClr val="0070C0"/>
                </a:solidFill>
              </a:rPr>
              <a:t>	</a:t>
            </a:r>
            <a:r>
              <a:rPr lang="es-ES" sz="2800" b="1" dirty="0">
                <a:solidFill>
                  <a:srgbClr val="0070C0"/>
                </a:solidFill>
                <a:latin typeface="Swis721 Ex BT"/>
                <a:cs typeface="Arial" charset="0"/>
              </a:rPr>
              <a:t>Objetivos, ejes y líneas generales de una Política Familiar</a:t>
            </a:r>
            <a:r>
              <a:rPr lang="es-ES" sz="2800" b="1" dirty="0">
                <a:solidFill>
                  <a:srgbClr val="336699"/>
                </a:solidFill>
                <a:latin typeface="Swis721 Ex BT"/>
                <a:cs typeface="Arial" charset="0"/>
              </a:rPr>
              <a:t> </a:t>
            </a:r>
          </a:p>
        </p:txBody>
      </p:sp>
      <p:sp>
        <p:nvSpPr>
          <p:cNvPr id="10" name="Rectángulo 9"/>
          <p:cNvSpPr/>
          <p:nvPr/>
        </p:nvSpPr>
        <p:spPr>
          <a:xfrm>
            <a:off x="214282" y="404664"/>
            <a:ext cx="1660463"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0 CuadroTexto">
            <a:extLst>
              <a:ext uri="{FF2B5EF4-FFF2-40B4-BE49-F238E27FC236}">
                <a16:creationId xmlns:a16="http://schemas.microsoft.com/office/drawing/2014/main" id="{16EF354D-F341-D697-76FB-610582E41C70}"/>
              </a:ext>
            </a:extLst>
          </p:cNvPr>
          <p:cNvSpPr txBox="1">
            <a:spLocks noChangeArrowheads="1"/>
          </p:cNvSpPr>
          <p:nvPr/>
        </p:nvSpPr>
        <p:spPr bwMode="auto">
          <a:xfrm>
            <a:off x="98422" y="434970"/>
            <a:ext cx="2097314" cy="708014"/>
          </a:xfrm>
          <a:prstGeom prst="rect">
            <a:avLst/>
          </a:prstGeom>
          <a:solidFill>
            <a:sysClr val="window" lastClr="FFFFFF"/>
          </a:solidFill>
          <a:ln w="9525">
            <a:noFill/>
            <a:miter lim="800000"/>
            <a:headEnd/>
            <a:tailEnd/>
          </a:ln>
        </p:spPr>
        <p:txBody>
          <a:bodyPr wrap="square">
            <a:spAutoFit/>
          </a:bodyPr>
          <a:lstStyle/>
          <a:p>
            <a:pPr algn="ctr" fontAlgn="auto">
              <a:lnSpc>
                <a:spcPct val="70000"/>
              </a:lnSpc>
              <a:spcBef>
                <a:spcPts val="0"/>
              </a:spcBef>
              <a:spcAft>
                <a:spcPts val="0"/>
              </a:spcAft>
              <a:defRPr/>
            </a:pPr>
            <a:r>
              <a:rPr lang="es-ES" kern="0" dirty="0">
                <a:solidFill>
                  <a:srgbClr val="0070C0"/>
                </a:solidFill>
                <a:latin typeface="Swis721 Ex BT"/>
              </a:rPr>
              <a:t>30 Propuestas</a:t>
            </a:r>
            <a:r>
              <a:rPr lang="es-ES" sz="900" kern="0" dirty="0">
                <a:solidFill>
                  <a:srgbClr val="0070C0"/>
                </a:solidFill>
                <a:latin typeface="Swis721 Ex BT"/>
              </a:rPr>
              <a:t> </a:t>
            </a:r>
            <a:r>
              <a:rPr lang="es-ES" sz="1100" kern="0" dirty="0">
                <a:solidFill>
                  <a:srgbClr val="0070C0"/>
                </a:solidFill>
                <a:latin typeface="Swis721 Ex BT"/>
              </a:rPr>
              <a:t>para una</a:t>
            </a:r>
          </a:p>
          <a:p>
            <a:pPr algn="ctr" fontAlgn="auto">
              <a:lnSpc>
                <a:spcPct val="70000"/>
              </a:lnSpc>
              <a:spcBef>
                <a:spcPts val="0"/>
              </a:spcBef>
              <a:spcAft>
                <a:spcPts val="0"/>
              </a:spcAft>
              <a:defRPr/>
            </a:pPr>
            <a:r>
              <a:rPr lang="es-ES" sz="2000" kern="0" dirty="0">
                <a:solidFill>
                  <a:srgbClr val="FF9900"/>
                </a:solidFill>
                <a:latin typeface="Swis721 Ex BT"/>
              </a:rPr>
              <a:t>Política Familiar </a:t>
            </a:r>
            <a:r>
              <a:rPr lang="es-ES" sz="1200" kern="0" dirty="0">
                <a:solidFill>
                  <a:srgbClr val="0070C0"/>
                </a:solidFill>
                <a:latin typeface="Swis721 Ex BT"/>
              </a:rPr>
              <a:t>en </a:t>
            </a:r>
            <a:r>
              <a:rPr lang="es-ES" kern="0" dirty="0">
                <a:solidFill>
                  <a:srgbClr val="0070C0"/>
                </a:solidFill>
                <a:latin typeface="Swis721 Ex BT"/>
              </a:rPr>
              <a:t>Europa </a:t>
            </a:r>
            <a:r>
              <a:rPr lang="es-ES" kern="0" dirty="0">
                <a:solidFill>
                  <a:srgbClr val="FF9900"/>
                </a:solidFill>
                <a:latin typeface="Swis721 Ex BT"/>
              </a:rPr>
              <a:t>2024</a:t>
            </a:r>
          </a:p>
        </p:txBody>
      </p:sp>
    </p:spTree>
    <p:extLst>
      <p:ext uri="{BB962C8B-B14F-4D97-AF65-F5344CB8AC3E}">
        <p14:creationId xmlns:p14="http://schemas.microsoft.com/office/powerpoint/2010/main" val="1388674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5" name="2 CuadroTexto"/>
          <p:cNvSpPr txBox="1">
            <a:spLocks noChangeArrowheads="1"/>
          </p:cNvSpPr>
          <p:nvPr/>
        </p:nvSpPr>
        <p:spPr bwMode="auto">
          <a:xfrm rot="-200441">
            <a:off x="147638" y="6427788"/>
            <a:ext cx="2786062" cy="277812"/>
          </a:xfrm>
          <a:prstGeom prst="rect">
            <a:avLst/>
          </a:prstGeom>
          <a:noFill/>
          <a:ln w="9525">
            <a:noFill/>
            <a:miter lim="800000"/>
            <a:headEnd/>
            <a:tailEnd/>
          </a:ln>
        </p:spPr>
        <p:txBody>
          <a:bodyPr>
            <a:spAutoFit/>
          </a:bodyPr>
          <a:lstStyle/>
          <a:p>
            <a:r>
              <a:rPr lang="es-ES" sz="1200" b="1" dirty="0">
                <a:solidFill>
                  <a:srgbClr val="1F497D"/>
                </a:solidFill>
                <a:latin typeface="Swis721 Ex BT"/>
                <a:cs typeface="Arial" charset="0"/>
              </a:rPr>
              <a:t>Instituto de Política Familiar</a:t>
            </a:r>
          </a:p>
        </p:txBody>
      </p:sp>
      <p:sp>
        <p:nvSpPr>
          <p:cNvPr id="1357826"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33862AF2-68F8-4B2A-B9F6-429EA75C8BAF}" type="slidenum">
              <a:rPr lang="es-ES" sz="1200" b="1">
                <a:solidFill>
                  <a:srgbClr val="FFFFFF"/>
                </a:solidFill>
                <a:latin typeface="Calibri" pitchFamily="34" charset="0"/>
                <a:cs typeface="Arial" charset="0"/>
              </a:rPr>
              <a:pPr algn="r"/>
              <a:t>12</a:t>
            </a:fld>
            <a:endParaRPr lang="es-ES" sz="1200" b="1">
              <a:solidFill>
                <a:srgbClr val="FFFFFF"/>
              </a:solidFill>
              <a:latin typeface="Calibri" pitchFamily="34" charset="0"/>
              <a:cs typeface="Arial" charset="0"/>
            </a:endParaRPr>
          </a:p>
        </p:txBody>
      </p:sp>
      <p:sp>
        <p:nvSpPr>
          <p:cNvPr id="1357828" name="Rectangle 2"/>
          <p:cNvSpPr>
            <a:spLocks noChangeArrowheads="1"/>
          </p:cNvSpPr>
          <p:nvPr/>
        </p:nvSpPr>
        <p:spPr bwMode="auto">
          <a:xfrm>
            <a:off x="-180528" y="116632"/>
            <a:ext cx="8964612" cy="400110"/>
          </a:xfrm>
          <a:prstGeom prst="rect">
            <a:avLst/>
          </a:prstGeom>
          <a:noFill/>
          <a:ln w="9525">
            <a:noFill/>
            <a:miter lim="800000"/>
            <a:headEnd/>
            <a:tailEnd/>
          </a:ln>
        </p:spPr>
        <p:txBody>
          <a:bodyPr>
            <a:spAutoFit/>
          </a:bodyPr>
          <a:lstStyle/>
          <a:p>
            <a:pPr marL="457200" indent="-457200" eaLnBrk="0" hangingPunct="0"/>
            <a:r>
              <a:rPr lang="es-ES_tradnl" sz="2000" b="1" dirty="0">
                <a:solidFill>
                  <a:srgbClr val="000099"/>
                </a:solidFill>
                <a:cs typeface="Arial" charset="0"/>
              </a:rPr>
              <a:t>	Objetivos necesarios para implementar una política familiar </a:t>
            </a:r>
            <a:endParaRPr lang="es-ES" sz="2000" b="1" dirty="0">
              <a:solidFill>
                <a:srgbClr val="000099"/>
              </a:solidFill>
              <a:cs typeface="Arial" charset="0"/>
            </a:endParaRPr>
          </a:p>
        </p:txBody>
      </p:sp>
      <p:sp>
        <p:nvSpPr>
          <p:cNvPr id="1357829" name="Text Box 3"/>
          <p:cNvSpPr txBox="1">
            <a:spLocks noChangeArrowheads="1"/>
          </p:cNvSpPr>
          <p:nvPr/>
        </p:nvSpPr>
        <p:spPr bwMode="auto">
          <a:xfrm>
            <a:off x="498210" y="1124744"/>
            <a:ext cx="8032378" cy="1015663"/>
          </a:xfrm>
          <a:prstGeom prst="rect">
            <a:avLst/>
          </a:prstGeom>
          <a:noFill/>
          <a:ln w="9525">
            <a:noFill/>
            <a:miter lim="800000"/>
            <a:headEnd/>
            <a:tailEnd/>
          </a:ln>
        </p:spPr>
        <p:txBody>
          <a:bodyPr wrap="square">
            <a:spAutoFit/>
          </a:bodyPr>
          <a:lstStyle/>
          <a:p>
            <a:pPr algn="just"/>
            <a:endParaRPr lang="es-ES_tradnl" sz="2000" b="1" dirty="0">
              <a:solidFill>
                <a:srgbClr val="000099"/>
              </a:solidFill>
              <a:cs typeface="Arial" charset="0"/>
            </a:endParaRPr>
          </a:p>
          <a:p>
            <a:pPr algn="just"/>
            <a:endParaRPr lang="es-ES" sz="2000" dirty="0">
              <a:solidFill>
                <a:srgbClr val="000099"/>
              </a:solidFill>
              <a:cs typeface="Arial" charset="0"/>
            </a:endParaRPr>
          </a:p>
          <a:p>
            <a:pPr algn="just"/>
            <a:endParaRPr lang="es-ES" sz="2000" dirty="0">
              <a:solidFill>
                <a:srgbClr val="000099"/>
              </a:solidFill>
              <a:cs typeface="Arial" charset="0"/>
            </a:endParaRPr>
          </a:p>
        </p:txBody>
      </p:sp>
      <p:graphicFrame>
        <p:nvGraphicFramePr>
          <p:cNvPr id="3" name="Diagrama 2"/>
          <p:cNvGraphicFramePr/>
          <p:nvPr>
            <p:extLst>
              <p:ext uri="{D42A27DB-BD31-4B8C-83A1-F6EECF244321}">
                <p14:modId xmlns:p14="http://schemas.microsoft.com/office/powerpoint/2010/main" val="2191021472"/>
              </p:ext>
            </p:extLst>
          </p:nvPr>
        </p:nvGraphicFramePr>
        <p:xfrm>
          <a:off x="929332" y="1124744"/>
          <a:ext cx="717013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394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CuadroTexto"/>
          <p:cNvSpPr txBox="1">
            <a:spLocks noChangeArrowheads="1"/>
          </p:cNvSpPr>
          <p:nvPr/>
        </p:nvSpPr>
        <p:spPr bwMode="auto">
          <a:xfrm rot="-200441">
            <a:off x="147638" y="6427788"/>
            <a:ext cx="2786062" cy="277812"/>
          </a:xfrm>
          <a:prstGeom prst="rect">
            <a:avLst/>
          </a:prstGeom>
          <a:noFill/>
          <a:ln w="9525">
            <a:noFill/>
            <a:miter lim="800000"/>
            <a:headEnd/>
            <a:tailEnd/>
          </a:ln>
        </p:spPr>
        <p:txBody>
          <a:bodyPr>
            <a:spAutoFit/>
          </a:bodyPr>
          <a:lstStyle/>
          <a:p>
            <a:r>
              <a:rPr lang="es-ES" sz="1200" b="1">
                <a:solidFill>
                  <a:srgbClr val="1F497D"/>
                </a:solidFill>
                <a:latin typeface="Swis721 Ex BT" pitchFamily="34" charset="0"/>
                <a:cs typeface="Arial" charset="0"/>
              </a:rPr>
              <a:t>Instituto de Política Familiar</a:t>
            </a:r>
          </a:p>
        </p:txBody>
      </p:sp>
      <p:sp>
        <p:nvSpPr>
          <p:cNvPr id="40963"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BD56EF80-E3FC-45C3-84AA-B356F7338A2A}" type="slidenum">
              <a:rPr lang="es-ES" sz="1200" b="1">
                <a:solidFill>
                  <a:srgbClr val="FFFFFF"/>
                </a:solidFill>
                <a:latin typeface="Calibri" pitchFamily="34" charset="0"/>
                <a:cs typeface="Arial" charset="0"/>
              </a:rPr>
              <a:pPr algn="r"/>
              <a:t>13</a:t>
            </a:fld>
            <a:endParaRPr lang="es-ES" sz="1200" b="1">
              <a:solidFill>
                <a:srgbClr val="FFFFFF"/>
              </a:solidFill>
              <a:latin typeface="Calibri" pitchFamily="34" charset="0"/>
              <a:cs typeface="Arial" charset="0"/>
            </a:endParaRPr>
          </a:p>
        </p:txBody>
      </p:sp>
      <p:sp>
        <p:nvSpPr>
          <p:cNvPr id="13" name="Rectangle 2"/>
          <p:cNvSpPr>
            <a:spLocks noChangeArrowheads="1"/>
          </p:cNvSpPr>
          <p:nvPr/>
        </p:nvSpPr>
        <p:spPr bwMode="auto">
          <a:xfrm>
            <a:off x="-15465" y="18770"/>
            <a:ext cx="8964613" cy="590931"/>
          </a:xfrm>
          <a:prstGeom prst="rect">
            <a:avLst/>
          </a:prstGeom>
          <a:noFill/>
          <a:ln w="9525">
            <a:noFill/>
            <a:miter lim="800000"/>
            <a:headEnd/>
            <a:tailEnd/>
          </a:ln>
        </p:spPr>
        <p:txBody>
          <a:bodyPr>
            <a:spAutoFit/>
          </a:bodyPr>
          <a:lstStyle/>
          <a:p>
            <a:pPr marL="457200" indent="-457200" eaLnBrk="0" hangingPunct="0">
              <a:lnSpc>
                <a:spcPct val="80000"/>
              </a:lnSpc>
            </a:pPr>
            <a:endParaRPr lang="es-ES_tradnl" dirty="0">
              <a:solidFill>
                <a:srgbClr val="333399"/>
              </a:solidFill>
              <a:cs typeface="Times New Roman" pitchFamily="18" charset="0"/>
            </a:endParaRPr>
          </a:p>
          <a:p>
            <a:pPr marL="457200" indent="-457200" eaLnBrk="0" hangingPunct="0"/>
            <a:r>
              <a:rPr lang="es-ES_tradnl" b="1" dirty="0">
                <a:solidFill>
                  <a:srgbClr val="FF9900"/>
                </a:solidFill>
                <a:cs typeface="Arial" charset="0"/>
              </a:rPr>
              <a:t>	</a:t>
            </a:r>
            <a:r>
              <a:rPr lang="es-ES_tradnl" b="1" kern="0" dirty="0">
                <a:solidFill>
                  <a:srgbClr val="333399"/>
                </a:solidFill>
                <a:cs typeface="Arial" charset="0"/>
              </a:rPr>
              <a:t>Con las siguientes estrategias…</a:t>
            </a:r>
            <a:endParaRPr lang="es-ES" b="1" kern="0" dirty="0">
              <a:solidFill>
                <a:srgbClr val="333399"/>
              </a:solidFill>
              <a:cs typeface="Arial" charset="0"/>
            </a:endParaRPr>
          </a:p>
        </p:txBody>
      </p:sp>
      <p:sp>
        <p:nvSpPr>
          <p:cNvPr id="14" name="Text Box 3"/>
          <p:cNvSpPr txBox="1">
            <a:spLocks noChangeArrowheads="1"/>
          </p:cNvSpPr>
          <p:nvPr/>
        </p:nvSpPr>
        <p:spPr bwMode="auto">
          <a:xfrm>
            <a:off x="-252536" y="3789040"/>
            <a:ext cx="7705725" cy="1643527"/>
          </a:xfrm>
          <a:prstGeom prst="rect">
            <a:avLst/>
          </a:prstGeom>
          <a:noFill/>
          <a:ln w="9525">
            <a:noFill/>
            <a:miter lim="800000"/>
            <a:headEnd/>
            <a:tailEnd/>
          </a:ln>
        </p:spPr>
        <p:txBody>
          <a:bodyPr>
            <a:spAutoFit/>
          </a:bodyPr>
          <a:lstStyle/>
          <a:p>
            <a:pPr marL="342900" marR="0" lvl="0" indent="-342900" algn="just" defTabSz="914400" eaLnBrk="1" fontAlgn="auto" latinLnBrk="0" hangingPunct="1">
              <a:lnSpc>
                <a:spcPct val="120000"/>
              </a:lnSpc>
              <a:spcBef>
                <a:spcPts val="0"/>
              </a:spcBef>
              <a:spcAft>
                <a:spcPts val="0"/>
              </a:spcAft>
              <a:buClrTx/>
              <a:buSzTx/>
              <a:buFontTx/>
              <a:buChar char="•"/>
              <a:tabLst/>
              <a:defRPr/>
            </a:pPr>
            <a:endParaRPr kumimoji="0" lang="es-ES_tradnl" sz="1800" b="1" i="0" u="none" strike="noStrike" kern="0" cap="none" spc="0" normalizeH="0" baseline="0" noProof="0" dirty="0">
              <a:ln>
                <a:noFill/>
              </a:ln>
              <a:solidFill>
                <a:srgbClr val="C00000"/>
              </a:solidFill>
              <a:effectLst/>
              <a:uLnTx/>
              <a:uFillTx/>
              <a:cs typeface="Arial" charset="0"/>
            </a:endParaRPr>
          </a:p>
          <a:p>
            <a:pPr marL="342900" marR="0" lvl="0" indent="-342900" algn="just" defTabSz="914400" eaLnBrk="1" fontAlgn="auto" latinLnBrk="0" hangingPunct="1">
              <a:lnSpc>
                <a:spcPct val="100000"/>
              </a:lnSpc>
              <a:spcBef>
                <a:spcPts val="0"/>
              </a:spcBef>
              <a:spcAft>
                <a:spcPts val="0"/>
              </a:spcAft>
              <a:buClrTx/>
              <a:buSzTx/>
              <a:buFontTx/>
              <a:buChar char="•"/>
              <a:tabLst/>
              <a:defRPr/>
            </a:pPr>
            <a:endParaRPr kumimoji="0" lang="es-ES" sz="1800" b="0" i="0" u="none" strike="noStrike" kern="0" cap="none" spc="0" normalizeH="0" baseline="0" noProof="0" dirty="0">
              <a:ln>
                <a:noFill/>
              </a:ln>
              <a:solidFill>
                <a:srgbClr val="C00000"/>
              </a:solidFill>
              <a:effectLst/>
              <a:uLnTx/>
              <a:uFillTx/>
            </a:endParaRPr>
          </a:p>
          <a:p>
            <a:pPr marL="342900" marR="0" lvl="0" indent="-342900" algn="just" defTabSz="914400" eaLnBrk="1" fontAlgn="auto" latinLnBrk="0" hangingPunct="1">
              <a:lnSpc>
                <a:spcPct val="100000"/>
              </a:lnSpc>
              <a:spcBef>
                <a:spcPts val="0"/>
              </a:spcBef>
              <a:spcAft>
                <a:spcPts val="0"/>
              </a:spcAft>
              <a:buClrTx/>
              <a:buSzTx/>
              <a:buFontTx/>
              <a:buChar char="•"/>
              <a:tabLst/>
              <a:defRPr/>
            </a:pPr>
            <a:endParaRPr kumimoji="0" lang="es-ES_tradnl" sz="1800" b="1" i="0" u="none" strike="noStrike" kern="0" cap="none" spc="0" normalizeH="0" baseline="0" noProof="0" dirty="0">
              <a:ln>
                <a:noFill/>
              </a:ln>
              <a:solidFill>
                <a:srgbClr val="C00000"/>
              </a:solidFill>
              <a:effectLst/>
              <a:uLnTx/>
              <a:uFillTx/>
              <a:cs typeface="Arial" charset="0"/>
            </a:endParaRPr>
          </a:p>
          <a:p>
            <a:pPr marL="342900" marR="0" lvl="0" indent="-342900" algn="just" defTabSz="914400" eaLnBrk="1" fontAlgn="auto" latinLnBrk="0" hangingPunct="1">
              <a:lnSpc>
                <a:spcPct val="120000"/>
              </a:lnSpc>
              <a:spcBef>
                <a:spcPts val="0"/>
              </a:spcBef>
              <a:spcAft>
                <a:spcPts val="0"/>
              </a:spcAft>
              <a:buClrTx/>
              <a:buSzTx/>
              <a:buFontTx/>
              <a:buChar char="•"/>
              <a:tabLst/>
              <a:defRPr/>
            </a:pPr>
            <a:endParaRPr kumimoji="0" lang="es-ES_tradnl" sz="1800" b="1" i="0" u="none" strike="noStrike" kern="0" cap="none" spc="0" normalizeH="0" baseline="0" noProof="0" dirty="0">
              <a:ln>
                <a:noFill/>
              </a:ln>
              <a:solidFill>
                <a:srgbClr val="C00000"/>
              </a:solidFill>
              <a:effectLst/>
              <a:uLnTx/>
              <a:uFillTx/>
              <a:cs typeface="Arial" charset="0"/>
            </a:endParaRPr>
          </a:p>
          <a:p>
            <a:pPr marL="342900" marR="0" lvl="0" indent="-342900" algn="just" defTabSz="914400" eaLnBrk="1" fontAlgn="auto" latinLnBrk="0" hangingPunct="1">
              <a:lnSpc>
                <a:spcPct val="120000"/>
              </a:lnSpc>
              <a:spcBef>
                <a:spcPts val="0"/>
              </a:spcBef>
              <a:spcAft>
                <a:spcPts val="0"/>
              </a:spcAft>
              <a:buClrTx/>
              <a:buSzTx/>
              <a:buFontTx/>
              <a:buChar char="•"/>
              <a:tabLst/>
              <a:defRPr/>
            </a:pPr>
            <a:endParaRPr kumimoji="0" lang="es-ES_tradnl" sz="1800" b="1" i="0" u="none" strike="noStrike" kern="0" cap="none" spc="0" normalizeH="0" baseline="0" noProof="0" dirty="0">
              <a:ln>
                <a:noFill/>
              </a:ln>
              <a:solidFill>
                <a:srgbClr val="C00000"/>
              </a:solidFill>
              <a:effectLst/>
              <a:uLnTx/>
              <a:uFillTx/>
              <a:cs typeface="Arial" charset="0"/>
            </a:endParaRPr>
          </a:p>
        </p:txBody>
      </p:sp>
      <p:graphicFrame>
        <p:nvGraphicFramePr>
          <p:cNvPr id="2" name="Diagrama 1"/>
          <p:cNvGraphicFramePr/>
          <p:nvPr>
            <p:extLst>
              <p:ext uri="{D42A27DB-BD31-4B8C-83A1-F6EECF244321}">
                <p14:modId xmlns:p14="http://schemas.microsoft.com/office/powerpoint/2010/main" val="1789602435"/>
              </p:ext>
            </p:extLst>
          </p:nvPr>
        </p:nvGraphicFramePr>
        <p:xfrm>
          <a:off x="395536" y="467838"/>
          <a:ext cx="8460432" cy="54218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49" name="2 CuadroTexto"/>
          <p:cNvSpPr txBox="1">
            <a:spLocks noChangeArrowheads="1"/>
          </p:cNvSpPr>
          <p:nvPr/>
        </p:nvSpPr>
        <p:spPr bwMode="auto">
          <a:xfrm rot="-200441">
            <a:off x="147638" y="6427788"/>
            <a:ext cx="2786062" cy="277812"/>
          </a:xfrm>
          <a:prstGeom prst="rect">
            <a:avLst/>
          </a:prstGeom>
          <a:noFill/>
          <a:ln w="9525">
            <a:noFill/>
            <a:miter lim="800000"/>
            <a:headEnd/>
            <a:tailEnd/>
          </a:ln>
        </p:spPr>
        <p:txBody>
          <a:bodyPr>
            <a:spAutoFit/>
          </a:bodyPr>
          <a:lstStyle/>
          <a:p>
            <a:r>
              <a:rPr lang="es-ES" sz="1200" b="1">
                <a:solidFill>
                  <a:srgbClr val="1F497D"/>
                </a:solidFill>
                <a:latin typeface="Swis721 Ex BT"/>
                <a:cs typeface="Arial" charset="0"/>
              </a:rPr>
              <a:t>Instituto de Política Familiar</a:t>
            </a:r>
          </a:p>
        </p:txBody>
      </p:sp>
      <p:sp>
        <p:nvSpPr>
          <p:cNvPr id="1358850"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5FE6AB47-3AF5-45BC-A175-276EE9318D35}" type="slidenum">
              <a:rPr lang="es-ES" sz="1200" b="1">
                <a:solidFill>
                  <a:srgbClr val="FFFFFF"/>
                </a:solidFill>
                <a:latin typeface="Calibri" pitchFamily="34" charset="0"/>
                <a:cs typeface="Arial" charset="0"/>
              </a:rPr>
              <a:pPr algn="r"/>
              <a:t>14</a:t>
            </a:fld>
            <a:endParaRPr lang="es-ES" sz="1200" b="1">
              <a:solidFill>
                <a:srgbClr val="FFFFFF"/>
              </a:solidFill>
              <a:latin typeface="Calibri" pitchFamily="34" charset="0"/>
              <a:cs typeface="Arial" charset="0"/>
            </a:endParaRPr>
          </a:p>
        </p:txBody>
      </p:sp>
      <p:sp>
        <p:nvSpPr>
          <p:cNvPr id="1358852" name="Rectangle 2"/>
          <p:cNvSpPr>
            <a:spLocks noChangeArrowheads="1"/>
          </p:cNvSpPr>
          <p:nvPr/>
        </p:nvSpPr>
        <p:spPr bwMode="auto">
          <a:xfrm>
            <a:off x="-37178" y="0"/>
            <a:ext cx="8964613" cy="585788"/>
          </a:xfrm>
          <a:prstGeom prst="rect">
            <a:avLst/>
          </a:prstGeom>
          <a:noFill/>
          <a:ln w="9525">
            <a:noFill/>
            <a:miter lim="800000"/>
            <a:headEnd/>
            <a:tailEnd/>
          </a:ln>
        </p:spPr>
        <p:txBody>
          <a:bodyPr>
            <a:spAutoFit/>
          </a:bodyPr>
          <a:lstStyle/>
          <a:p>
            <a:pPr marL="457200" indent="-457200" eaLnBrk="0" hangingPunct="0">
              <a:lnSpc>
                <a:spcPct val="80000"/>
              </a:lnSpc>
            </a:pPr>
            <a:endParaRPr lang="es-ES_tradnl" dirty="0">
              <a:solidFill>
                <a:srgbClr val="000099"/>
              </a:solidFill>
              <a:cs typeface="Times New Roman" pitchFamily="18" charset="0"/>
            </a:endParaRPr>
          </a:p>
          <a:p>
            <a:pPr marL="457200" indent="-457200" eaLnBrk="0" hangingPunct="0"/>
            <a:r>
              <a:rPr lang="es-ES_tradnl" b="1" dirty="0">
                <a:solidFill>
                  <a:srgbClr val="000099"/>
                </a:solidFill>
                <a:cs typeface="Arial" charset="0"/>
              </a:rPr>
              <a:t>	Ejes de las políticas a seguir…</a:t>
            </a:r>
            <a:endParaRPr lang="es-ES" dirty="0">
              <a:solidFill>
                <a:srgbClr val="000099"/>
              </a:solidFill>
              <a:cs typeface="Arial" charset="0"/>
            </a:endParaRPr>
          </a:p>
        </p:txBody>
      </p:sp>
      <p:graphicFrame>
        <p:nvGraphicFramePr>
          <p:cNvPr id="7" name="6 Diagrama"/>
          <p:cNvGraphicFramePr/>
          <p:nvPr>
            <p:extLst>
              <p:ext uri="{D42A27DB-BD31-4B8C-83A1-F6EECF244321}">
                <p14:modId xmlns:p14="http://schemas.microsoft.com/office/powerpoint/2010/main" val="395960147"/>
              </p:ext>
            </p:extLst>
          </p:nvPr>
        </p:nvGraphicFramePr>
        <p:xfrm>
          <a:off x="467544" y="908720"/>
          <a:ext cx="806489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450" name="Picture 2"/>
          <p:cNvPicPr>
            <a:picLocks noChangeAspect="1" noChangeArrowheads="1"/>
          </p:cNvPicPr>
          <p:nvPr/>
        </p:nvPicPr>
        <p:blipFill>
          <a:blip r:embed="rId2" cstate="print"/>
          <a:srcRect/>
          <a:stretch>
            <a:fillRect/>
          </a:stretch>
        </p:blipFill>
        <p:spPr bwMode="auto">
          <a:xfrm>
            <a:off x="2051720" y="1628800"/>
            <a:ext cx="4402775" cy="2880320"/>
          </a:xfrm>
          <a:prstGeom prst="ellipse">
            <a:avLst/>
          </a:prstGeom>
          <a:ln>
            <a:noFill/>
          </a:ln>
          <a:effectLst>
            <a:softEdge rad="112500"/>
          </a:effectLst>
        </p:spPr>
      </p:pic>
      <p:graphicFrame>
        <p:nvGraphicFramePr>
          <p:cNvPr id="14" name="13 Diagrama"/>
          <p:cNvGraphicFramePr/>
          <p:nvPr>
            <p:extLst>
              <p:ext uri="{D42A27DB-BD31-4B8C-83A1-F6EECF244321}">
                <p14:modId xmlns:p14="http://schemas.microsoft.com/office/powerpoint/2010/main" val="512397072"/>
              </p:ext>
            </p:extLst>
          </p:nvPr>
        </p:nvGraphicFramePr>
        <p:xfrm>
          <a:off x="270448" y="817747"/>
          <a:ext cx="8136904"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8002" name="2 CuadroTexto"/>
          <p:cNvSpPr txBox="1">
            <a:spLocks noChangeArrowheads="1"/>
          </p:cNvSpPr>
          <p:nvPr/>
        </p:nvSpPr>
        <p:spPr bwMode="auto">
          <a:xfrm rot="-200441">
            <a:off x="147638" y="6427788"/>
            <a:ext cx="2786062" cy="277812"/>
          </a:xfrm>
          <a:prstGeom prst="rect">
            <a:avLst/>
          </a:prstGeom>
          <a:noFill/>
          <a:ln w="9525">
            <a:noFill/>
            <a:miter lim="800000"/>
            <a:headEnd/>
            <a:tailEnd/>
          </a:ln>
        </p:spPr>
        <p:txBody>
          <a:bodyPr>
            <a:spAutoFit/>
          </a:bodyPr>
          <a:lstStyle/>
          <a:p>
            <a:r>
              <a:rPr lang="es-ES" sz="1200" b="1">
                <a:solidFill>
                  <a:srgbClr val="1F497D"/>
                </a:solidFill>
                <a:latin typeface="Swis721 Ex BT"/>
                <a:cs typeface="Arial" charset="0"/>
              </a:rPr>
              <a:t>Instituto de Política Familiar</a:t>
            </a:r>
          </a:p>
        </p:txBody>
      </p:sp>
      <p:sp>
        <p:nvSpPr>
          <p:cNvPr id="128003"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C53F3648-C4AA-4119-8E8B-50A8DA61C2B9}" type="slidenum">
              <a:rPr lang="es-ES" sz="1200" b="1">
                <a:solidFill>
                  <a:srgbClr val="FFFFFF"/>
                </a:solidFill>
                <a:latin typeface="Calibri" pitchFamily="34" charset="0"/>
                <a:cs typeface="Arial" charset="0"/>
              </a:rPr>
              <a:pPr algn="r"/>
              <a:t>15</a:t>
            </a:fld>
            <a:endParaRPr lang="es-ES" sz="1200" b="1">
              <a:solidFill>
                <a:srgbClr val="FFFFFF"/>
              </a:solidFill>
              <a:latin typeface="Calibri" pitchFamily="34" charset="0"/>
              <a:cs typeface="Arial" charset="0"/>
            </a:endParaRPr>
          </a:p>
        </p:txBody>
      </p:sp>
      <p:sp>
        <p:nvSpPr>
          <p:cNvPr id="7" name="Text Box 4"/>
          <p:cNvSpPr txBox="1">
            <a:spLocks noChangeArrowheads="1"/>
          </p:cNvSpPr>
          <p:nvPr/>
        </p:nvSpPr>
        <p:spPr bwMode="auto">
          <a:xfrm>
            <a:off x="251520" y="190381"/>
            <a:ext cx="8784976" cy="646331"/>
          </a:xfrm>
          <a:prstGeom prst="rect">
            <a:avLst/>
          </a:prstGeom>
          <a:noFill/>
          <a:ln w="9525">
            <a:noFill/>
            <a:miter lim="800000"/>
            <a:headEnd/>
            <a:tailEnd/>
          </a:ln>
        </p:spPr>
        <p:txBody>
          <a:bodyPr wrap="square">
            <a:spAutoFit/>
          </a:bodyPr>
          <a:lstStyle/>
          <a:p>
            <a:pPr algn="just"/>
            <a:r>
              <a:rPr lang="es-ES" b="1" dirty="0">
                <a:solidFill>
                  <a:srgbClr val="333399"/>
                </a:solidFill>
                <a:cs typeface="Arial" charset="0"/>
              </a:rPr>
              <a:t>Recuperar la importancia y funciones sociales que cumple la Familia tales como..</a:t>
            </a:r>
          </a:p>
        </p:txBody>
      </p:sp>
      <p:sp>
        <p:nvSpPr>
          <p:cNvPr id="9" name="Text Box 4"/>
          <p:cNvSpPr txBox="1">
            <a:spLocks noChangeArrowheads="1"/>
          </p:cNvSpPr>
          <p:nvPr/>
        </p:nvSpPr>
        <p:spPr bwMode="auto">
          <a:xfrm>
            <a:off x="251520" y="5733256"/>
            <a:ext cx="5976664" cy="646331"/>
          </a:xfrm>
          <a:prstGeom prst="rect">
            <a:avLst/>
          </a:prstGeom>
          <a:noFill/>
          <a:ln w="9525">
            <a:noFill/>
            <a:miter lim="800000"/>
            <a:headEnd/>
            <a:tailEnd/>
          </a:ln>
        </p:spPr>
        <p:txBody>
          <a:bodyPr wrap="square">
            <a:spAutoFit/>
          </a:bodyPr>
          <a:lstStyle/>
          <a:p>
            <a:pPr algn="just"/>
            <a:r>
              <a:rPr lang="es-ES" b="1" dirty="0">
                <a:solidFill>
                  <a:srgbClr val="333399"/>
                </a:solidFill>
                <a:cs typeface="Arial" charset="0"/>
              </a:rPr>
              <a:t>…a través de la educación, los medios de comunicación, la cultura, etc.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59 Rectángulo"/>
          <p:cNvSpPr>
            <a:spLocks noChangeArrowheads="1"/>
          </p:cNvSpPr>
          <p:nvPr/>
        </p:nvSpPr>
        <p:spPr bwMode="auto">
          <a:xfrm>
            <a:off x="5786438" y="5589240"/>
            <a:ext cx="3143250" cy="768698"/>
          </a:xfrm>
          <a:prstGeom prst="rect">
            <a:avLst/>
          </a:prstGeom>
          <a:solidFill>
            <a:schemeClr val="bg1"/>
          </a:solidFill>
          <a:ln w="9525" algn="ctr">
            <a:solidFill>
              <a:schemeClr val="bg1"/>
            </a:solidFill>
            <a:round/>
            <a:headEnd/>
            <a:tailEnd/>
          </a:ln>
        </p:spPr>
        <p:txBody>
          <a:bodyPr/>
          <a:lstStyle/>
          <a:p>
            <a:pPr algn="ctr"/>
            <a:endParaRPr lang="en-US">
              <a:solidFill>
                <a:srgbClr val="000000"/>
              </a:solidFill>
              <a:cs typeface="Arial" charset="0"/>
            </a:endParaRPr>
          </a:p>
        </p:txBody>
      </p:sp>
      <p:sp>
        <p:nvSpPr>
          <p:cNvPr id="1359873" name="2 CuadroTexto"/>
          <p:cNvSpPr txBox="1">
            <a:spLocks noChangeArrowheads="1"/>
          </p:cNvSpPr>
          <p:nvPr/>
        </p:nvSpPr>
        <p:spPr bwMode="auto">
          <a:xfrm rot="-200441">
            <a:off x="147638" y="6427788"/>
            <a:ext cx="2786062" cy="277812"/>
          </a:xfrm>
          <a:prstGeom prst="rect">
            <a:avLst/>
          </a:prstGeom>
          <a:noFill/>
          <a:ln w="9525">
            <a:noFill/>
            <a:miter lim="800000"/>
            <a:headEnd/>
            <a:tailEnd/>
          </a:ln>
        </p:spPr>
        <p:txBody>
          <a:bodyPr>
            <a:spAutoFit/>
          </a:bodyPr>
          <a:lstStyle/>
          <a:p>
            <a:r>
              <a:rPr lang="es-ES" sz="1200" b="1">
                <a:solidFill>
                  <a:srgbClr val="1F497D"/>
                </a:solidFill>
                <a:latin typeface="Swis721 Ex BT"/>
                <a:cs typeface="Arial" charset="0"/>
              </a:rPr>
              <a:t>Instituto de Política Familiar</a:t>
            </a:r>
          </a:p>
        </p:txBody>
      </p:sp>
      <p:sp>
        <p:nvSpPr>
          <p:cNvPr id="1359874"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C35AE276-8243-4F50-96AD-EC3F618CB431}" type="slidenum">
              <a:rPr lang="es-ES" sz="1200" b="1">
                <a:solidFill>
                  <a:srgbClr val="FFFFFF"/>
                </a:solidFill>
                <a:latin typeface="Calibri" pitchFamily="34" charset="0"/>
                <a:cs typeface="Arial" charset="0"/>
              </a:rPr>
              <a:pPr algn="r"/>
              <a:t>16</a:t>
            </a:fld>
            <a:endParaRPr lang="es-ES" sz="1200" b="1">
              <a:solidFill>
                <a:srgbClr val="FFFFFF"/>
              </a:solidFill>
              <a:latin typeface="Calibri" pitchFamily="34" charset="0"/>
              <a:cs typeface="Arial" charset="0"/>
            </a:endParaRPr>
          </a:p>
        </p:txBody>
      </p:sp>
      <p:grpSp>
        <p:nvGrpSpPr>
          <p:cNvPr id="2" name="54 Grupo"/>
          <p:cNvGrpSpPr/>
          <p:nvPr/>
        </p:nvGrpSpPr>
        <p:grpSpPr>
          <a:xfrm>
            <a:off x="1643042" y="1142984"/>
            <a:ext cx="5786478" cy="4929222"/>
            <a:chOff x="1547783" y="906441"/>
            <a:chExt cx="6192837" cy="5545138"/>
          </a:xfrm>
        </p:grpSpPr>
        <p:sp>
          <p:nvSpPr>
            <p:cNvPr id="8" name="AutoShape 2"/>
            <p:cNvSpPr>
              <a:spLocks noChangeArrowheads="1"/>
            </p:cNvSpPr>
            <p:nvPr/>
          </p:nvSpPr>
          <p:spPr bwMode="auto">
            <a:xfrm>
              <a:off x="1547783" y="5730854"/>
              <a:ext cx="6192837" cy="720725"/>
            </a:xfrm>
            <a:prstGeom prst="roundRect">
              <a:avLst>
                <a:gd name="adj" fmla="val 16667"/>
              </a:avLst>
            </a:prstGeom>
            <a:solidFill>
              <a:srgbClr val="000099"/>
            </a:solidFill>
            <a:ln w="9525">
              <a:solidFill>
                <a:srgbClr val="003366"/>
              </a:solidFill>
              <a:round/>
              <a:headEnd/>
              <a:tailEnd/>
            </a:ln>
          </p:spPr>
          <p:txBody>
            <a:bodyPr wrap="none" anchor="ctr"/>
            <a:lstStyle/>
            <a:p>
              <a:pPr algn="ctr"/>
              <a:r>
                <a:rPr lang="es-ES" b="1" dirty="0">
                  <a:solidFill>
                    <a:srgbClr val="FFFFFF"/>
                  </a:solidFill>
                  <a:cs typeface="Arial" charset="0"/>
                </a:rPr>
                <a:t>P E R S P E C T I V A    D E    F A M I L I A</a:t>
              </a:r>
            </a:p>
          </p:txBody>
        </p:sp>
        <p:sp>
          <p:nvSpPr>
            <p:cNvPr id="10" name="AutoShape 3"/>
            <p:cNvSpPr>
              <a:spLocks noChangeArrowheads="1"/>
            </p:cNvSpPr>
            <p:nvPr/>
          </p:nvSpPr>
          <p:spPr bwMode="auto">
            <a:xfrm>
              <a:off x="1547783" y="1625579"/>
              <a:ext cx="6192837" cy="720725"/>
            </a:xfrm>
            <a:prstGeom prst="roundRect">
              <a:avLst>
                <a:gd name="adj" fmla="val 16667"/>
              </a:avLst>
            </a:prstGeom>
            <a:solidFill>
              <a:srgbClr val="000099"/>
            </a:solidFill>
            <a:ln w="9525">
              <a:solidFill>
                <a:srgbClr val="003366"/>
              </a:solidFill>
              <a:round/>
              <a:headEnd/>
              <a:tailEnd/>
            </a:ln>
          </p:spPr>
          <p:txBody>
            <a:bodyPr wrap="none" anchor="ctr"/>
            <a:lstStyle/>
            <a:p>
              <a:pPr algn="ctr"/>
              <a:r>
                <a:rPr lang="es-ES" sz="1600" b="1">
                  <a:solidFill>
                    <a:srgbClr val="FFFFFF"/>
                  </a:solidFill>
                  <a:cs typeface="Arial" charset="0"/>
                </a:rPr>
                <a:t>F O R T A L E C I M I E N T O    D E   L A   F A M I L I A</a:t>
              </a:r>
            </a:p>
          </p:txBody>
        </p:sp>
        <p:sp>
          <p:nvSpPr>
            <p:cNvPr id="11" name="AutoShape 4"/>
            <p:cNvSpPr>
              <a:spLocks noChangeArrowheads="1"/>
            </p:cNvSpPr>
            <p:nvPr/>
          </p:nvSpPr>
          <p:spPr bwMode="auto">
            <a:xfrm>
              <a:off x="1547783" y="906441"/>
              <a:ext cx="6192837" cy="720725"/>
            </a:xfrm>
            <a:prstGeom prst="roundRect">
              <a:avLst>
                <a:gd name="adj" fmla="val 16667"/>
              </a:avLst>
            </a:prstGeom>
            <a:noFill/>
            <a:ln w="9525">
              <a:solidFill>
                <a:srgbClr val="003366"/>
              </a:solidFill>
              <a:round/>
              <a:headEnd/>
              <a:tailEnd/>
            </a:ln>
          </p:spPr>
          <p:txBody>
            <a:bodyPr wrap="none" anchor="ctr"/>
            <a:lstStyle/>
            <a:p>
              <a:pPr algn="ctr"/>
              <a:r>
                <a:rPr lang="es-ES" sz="1400" b="1" dirty="0">
                  <a:solidFill>
                    <a:srgbClr val="006699"/>
                  </a:solidFill>
                  <a:cs typeface="Arial" charset="0"/>
                </a:rPr>
                <a:t>F O R T A L E C I M I E N T O    D E    L A    S O C I E D A D</a:t>
              </a:r>
            </a:p>
          </p:txBody>
        </p:sp>
        <p:grpSp>
          <p:nvGrpSpPr>
            <p:cNvPr id="3" name="Group 5"/>
            <p:cNvGrpSpPr>
              <a:grpSpLocks/>
            </p:cNvGrpSpPr>
            <p:nvPr/>
          </p:nvGrpSpPr>
          <p:grpSpPr bwMode="auto">
            <a:xfrm>
              <a:off x="3203545" y="2346304"/>
              <a:ext cx="647700" cy="3384550"/>
              <a:chOff x="2018" y="1253"/>
              <a:chExt cx="408" cy="2132"/>
            </a:xfrm>
          </p:grpSpPr>
          <p:sp>
            <p:nvSpPr>
              <p:cNvPr id="13" name="AutoShape 6"/>
              <p:cNvSpPr>
                <a:spLocks noChangeArrowheads="1"/>
              </p:cNvSpPr>
              <p:nvPr/>
            </p:nvSpPr>
            <p:spPr bwMode="auto">
              <a:xfrm>
                <a:off x="2018" y="1253"/>
                <a:ext cx="408" cy="2132"/>
              </a:xfrm>
              <a:prstGeom prst="roundRect">
                <a:avLst>
                  <a:gd name="adj" fmla="val 16667"/>
                </a:avLst>
              </a:prstGeom>
              <a:gradFill rotWithShape="1">
                <a:gsLst>
                  <a:gs pos="0">
                    <a:srgbClr val="33CCFF"/>
                  </a:gs>
                  <a:gs pos="100000">
                    <a:srgbClr val="2082A2"/>
                  </a:gs>
                </a:gsLst>
                <a:lin ang="0" scaled="1"/>
              </a:gradFill>
              <a:ln w="9525">
                <a:noFill/>
                <a:round/>
                <a:headEnd/>
                <a:tailEnd/>
              </a:ln>
            </p:spPr>
            <p:txBody>
              <a:bodyPr wrap="none" anchor="ctr"/>
              <a:lstStyle/>
              <a:p>
                <a:endParaRPr lang="en-US">
                  <a:solidFill>
                    <a:srgbClr val="FFFFFF"/>
                  </a:solidFill>
                  <a:cs typeface="Arial" charset="0"/>
                </a:endParaRPr>
              </a:p>
            </p:txBody>
          </p:sp>
          <p:sp>
            <p:nvSpPr>
              <p:cNvPr id="15" name="Text Box 7"/>
              <p:cNvSpPr txBox="1">
                <a:spLocks noChangeArrowheads="1"/>
              </p:cNvSpPr>
              <p:nvPr/>
            </p:nvSpPr>
            <p:spPr bwMode="auto">
              <a:xfrm rot="16200000">
                <a:off x="1545" y="2223"/>
                <a:ext cx="1390" cy="197"/>
              </a:xfrm>
              <a:prstGeom prst="rect">
                <a:avLst/>
              </a:prstGeom>
              <a:noFill/>
              <a:ln w="9525">
                <a:noFill/>
                <a:miter lim="800000"/>
                <a:headEnd/>
                <a:tailEnd/>
              </a:ln>
            </p:spPr>
            <p:txBody>
              <a:bodyPr wrap="none">
                <a:spAutoFit/>
              </a:bodyPr>
              <a:lstStyle/>
              <a:p>
                <a:r>
                  <a:rPr lang="es-ES" sz="1300" b="1">
                    <a:solidFill>
                      <a:srgbClr val="FFFFFF"/>
                    </a:solidFill>
                    <a:cs typeface="Arial" charset="0"/>
                  </a:rPr>
                  <a:t>FAMILIA Y ECONOMÍA</a:t>
                </a:r>
              </a:p>
            </p:txBody>
          </p:sp>
        </p:grpSp>
        <p:grpSp>
          <p:nvGrpSpPr>
            <p:cNvPr id="4" name="Group 8"/>
            <p:cNvGrpSpPr>
              <a:grpSpLocks/>
            </p:cNvGrpSpPr>
            <p:nvPr/>
          </p:nvGrpSpPr>
          <p:grpSpPr bwMode="auto">
            <a:xfrm>
              <a:off x="4284633" y="2346304"/>
              <a:ext cx="647700" cy="3406775"/>
              <a:chOff x="2699" y="1253"/>
              <a:chExt cx="408" cy="2146"/>
            </a:xfrm>
          </p:grpSpPr>
          <p:sp>
            <p:nvSpPr>
              <p:cNvPr id="17" name="AutoShape 9"/>
              <p:cNvSpPr>
                <a:spLocks noChangeArrowheads="1"/>
              </p:cNvSpPr>
              <p:nvPr/>
            </p:nvSpPr>
            <p:spPr bwMode="auto">
              <a:xfrm>
                <a:off x="2699" y="1253"/>
                <a:ext cx="408" cy="2132"/>
              </a:xfrm>
              <a:prstGeom prst="roundRect">
                <a:avLst>
                  <a:gd name="adj" fmla="val 16667"/>
                </a:avLst>
              </a:prstGeom>
              <a:gradFill rotWithShape="1">
                <a:gsLst>
                  <a:gs pos="0">
                    <a:srgbClr val="CC3300"/>
                  </a:gs>
                  <a:gs pos="100000">
                    <a:srgbClr val="9B2700"/>
                  </a:gs>
                </a:gsLst>
                <a:lin ang="0" scaled="1"/>
              </a:gradFill>
              <a:ln w="9525">
                <a:noFill/>
                <a:round/>
                <a:headEnd/>
                <a:tailEnd/>
              </a:ln>
            </p:spPr>
            <p:txBody>
              <a:bodyPr wrap="none" anchor="ctr"/>
              <a:lstStyle/>
              <a:p>
                <a:endParaRPr lang="en-US">
                  <a:solidFill>
                    <a:srgbClr val="000000"/>
                  </a:solidFill>
                  <a:cs typeface="Arial" charset="0"/>
                </a:endParaRPr>
              </a:p>
            </p:txBody>
          </p:sp>
          <p:sp>
            <p:nvSpPr>
              <p:cNvPr id="18" name="Text Box 10"/>
              <p:cNvSpPr txBox="1">
                <a:spLocks noChangeArrowheads="1"/>
              </p:cNvSpPr>
              <p:nvPr/>
            </p:nvSpPr>
            <p:spPr bwMode="auto">
              <a:xfrm rot="16200000">
                <a:off x="1900" y="2269"/>
                <a:ext cx="2063" cy="197"/>
              </a:xfrm>
              <a:prstGeom prst="rect">
                <a:avLst/>
              </a:prstGeom>
              <a:noFill/>
              <a:ln w="9525">
                <a:noFill/>
                <a:miter lim="800000"/>
                <a:headEnd/>
                <a:tailEnd/>
              </a:ln>
            </p:spPr>
            <p:txBody>
              <a:bodyPr wrap="none">
                <a:spAutoFit/>
              </a:bodyPr>
              <a:lstStyle/>
              <a:p>
                <a:r>
                  <a:rPr lang="es-ES" sz="1300" b="1">
                    <a:solidFill>
                      <a:srgbClr val="FFFFFF"/>
                    </a:solidFill>
                    <a:cs typeface="Arial" charset="0"/>
                  </a:rPr>
                  <a:t>FAMILIA, EDUCACIÓN Y SANIDAD</a:t>
                </a:r>
              </a:p>
            </p:txBody>
          </p:sp>
        </p:grpSp>
        <p:grpSp>
          <p:nvGrpSpPr>
            <p:cNvPr id="5" name="Group 11"/>
            <p:cNvGrpSpPr>
              <a:grpSpLocks/>
            </p:cNvGrpSpPr>
            <p:nvPr/>
          </p:nvGrpSpPr>
          <p:grpSpPr bwMode="auto">
            <a:xfrm>
              <a:off x="2051020" y="2346304"/>
              <a:ext cx="647700" cy="3384550"/>
              <a:chOff x="1292" y="1253"/>
              <a:chExt cx="408" cy="2132"/>
            </a:xfrm>
          </p:grpSpPr>
          <p:sp>
            <p:nvSpPr>
              <p:cNvPr id="20" name="AutoShape 12"/>
              <p:cNvSpPr>
                <a:spLocks noChangeArrowheads="1"/>
              </p:cNvSpPr>
              <p:nvPr/>
            </p:nvSpPr>
            <p:spPr bwMode="auto">
              <a:xfrm>
                <a:off x="1292" y="1253"/>
                <a:ext cx="408" cy="2132"/>
              </a:xfrm>
              <a:prstGeom prst="roundRect">
                <a:avLst>
                  <a:gd name="adj" fmla="val 16667"/>
                </a:avLst>
              </a:prstGeom>
              <a:gradFill rotWithShape="1">
                <a:gsLst>
                  <a:gs pos="0">
                    <a:srgbClr val="FFCC00"/>
                  </a:gs>
                  <a:gs pos="100000">
                    <a:srgbClr val="BA9500"/>
                  </a:gs>
                </a:gsLst>
                <a:lin ang="0" scaled="1"/>
              </a:gradFill>
              <a:ln w="9525">
                <a:noFill/>
                <a:round/>
                <a:headEnd/>
                <a:tailEnd/>
              </a:ln>
            </p:spPr>
            <p:txBody>
              <a:bodyPr wrap="none" anchor="ctr"/>
              <a:lstStyle/>
              <a:p>
                <a:endParaRPr lang="en-US">
                  <a:solidFill>
                    <a:srgbClr val="FFFFFF"/>
                  </a:solidFill>
                  <a:cs typeface="Arial" charset="0"/>
                </a:endParaRPr>
              </a:p>
            </p:txBody>
          </p:sp>
          <p:sp>
            <p:nvSpPr>
              <p:cNvPr id="21" name="Text Box 13"/>
              <p:cNvSpPr txBox="1">
                <a:spLocks noChangeArrowheads="1"/>
              </p:cNvSpPr>
              <p:nvPr/>
            </p:nvSpPr>
            <p:spPr bwMode="auto">
              <a:xfrm rot="16200000">
                <a:off x="951" y="2235"/>
                <a:ext cx="1127" cy="197"/>
              </a:xfrm>
              <a:prstGeom prst="rect">
                <a:avLst/>
              </a:prstGeom>
              <a:noFill/>
              <a:ln w="9525">
                <a:noFill/>
                <a:miter lim="800000"/>
                <a:headEnd/>
                <a:tailEnd/>
              </a:ln>
            </p:spPr>
            <p:txBody>
              <a:bodyPr wrap="none">
                <a:spAutoFit/>
              </a:bodyPr>
              <a:lstStyle/>
              <a:p>
                <a:r>
                  <a:rPr lang="es-ES" sz="1300" b="1" dirty="0">
                    <a:solidFill>
                      <a:srgbClr val="FFFFFF"/>
                    </a:solidFill>
                    <a:cs typeface="Arial" charset="0"/>
                  </a:rPr>
                  <a:t>FAMILIA Y LEYES</a:t>
                </a:r>
              </a:p>
            </p:txBody>
          </p:sp>
        </p:grpSp>
        <p:grpSp>
          <p:nvGrpSpPr>
            <p:cNvPr id="6" name="Group 14"/>
            <p:cNvGrpSpPr>
              <a:grpSpLocks/>
            </p:cNvGrpSpPr>
            <p:nvPr/>
          </p:nvGrpSpPr>
          <p:grpSpPr bwMode="auto">
            <a:xfrm>
              <a:off x="5435570" y="2346304"/>
              <a:ext cx="647700" cy="3384550"/>
              <a:chOff x="3424" y="1253"/>
              <a:chExt cx="408" cy="2132"/>
            </a:xfrm>
          </p:grpSpPr>
          <p:sp>
            <p:nvSpPr>
              <p:cNvPr id="23" name="AutoShape 15"/>
              <p:cNvSpPr>
                <a:spLocks noChangeArrowheads="1"/>
              </p:cNvSpPr>
              <p:nvPr/>
            </p:nvSpPr>
            <p:spPr bwMode="auto">
              <a:xfrm>
                <a:off x="3424" y="1253"/>
                <a:ext cx="408" cy="2132"/>
              </a:xfrm>
              <a:prstGeom prst="roundRect">
                <a:avLst>
                  <a:gd name="adj" fmla="val 16667"/>
                </a:avLst>
              </a:prstGeom>
              <a:gradFill rotWithShape="1">
                <a:gsLst>
                  <a:gs pos="0">
                    <a:schemeClr val="folHlink"/>
                  </a:gs>
                  <a:gs pos="100000">
                    <a:schemeClr val="folHlink">
                      <a:gamma/>
                      <a:shade val="82353"/>
                      <a:invGamma/>
                    </a:schemeClr>
                  </a:gs>
                </a:gsLst>
                <a:lin ang="0" scaled="1"/>
              </a:gradFill>
              <a:ln w="9525">
                <a:noFill/>
                <a:round/>
                <a:headEnd/>
                <a:tailEnd/>
              </a:ln>
              <a:effectLst/>
            </p:spPr>
            <p:txBody>
              <a:bodyPr wrap="none" anchor="ctr"/>
              <a:lstStyle/>
              <a:p>
                <a:pPr>
                  <a:defRPr/>
                </a:pPr>
                <a:endParaRPr lang="es-ES">
                  <a:solidFill>
                    <a:srgbClr val="FFFFFF"/>
                  </a:solidFill>
                  <a:latin typeface="Arial" pitchFamily="34" charset="0"/>
                  <a:cs typeface="Arial" charset="0"/>
                </a:endParaRPr>
              </a:p>
            </p:txBody>
          </p:sp>
          <p:sp>
            <p:nvSpPr>
              <p:cNvPr id="24" name="Text Box 16"/>
              <p:cNvSpPr txBox="1">
                <a:spLocks noChangeArrowheads="1"/>
              </p:cNvSpPr>
              <p:nvPr/>
            </p:nvSpPr>
            <p:spPr bwMode="auto">
              <a:xfrm rot="16200000">
                <a:off x="2665" y="2267"/>
                <a:ext cx="1962" cy="197"/>
              </a:xfrm>
              <a:prstGeom prst="rect">
                <a:avLst/>
              </a:prstGeom>
              <a:noFill/>
              <a:ln w="9525">
                <a:noFill/>
                <a:miter lim="800000"/>
                <a:headEnd/>
                <a:tailEnd/>
              </a:ln>
            </p:spPr>
            <p:txBody>
              <a:bodyPr wrap="none">
                <a:spAutoFit/>
              </a:bodyPr>
              <a:lstStyle/>
              <a:p>
                <a:r>
                  <a:rPr lang="es-ES" sz="1300" b="1">
                    <a:solidFill>
                      <a:srgbClr val="FFFFFF"/>
                    </a:solidFill>
                    <a:cs typeface="Arial" charset="0"/>
                  </a:rPr>
                  <a:t>FAMILIA Y PROMOCIÓN SOCIAL</a:t>
                </a:r>
              </a:p>
            </p:txBody>
          </p:sp>
        </p:grpSp>
        <p:grpSp>
          <p:nvGrpSpPr>
            <p:cNvPr id="7" name="Group 17"/>
            <p:cNvGrpSpPr>
              <a:grpSpLocks/>
            </p:cNvGrpSpPr>
            <p:nvPr/>
          </p:nvGrpSpPr>
          <p:grpSpPr bwMode="auto">
            <a:xfrm>
              <a:off x="6588095" y="2346304"/>
              <a:ext cx="647700" cy="3409950"/>
              <a:chOff x="4150" y="1253"/>
              <a:chExt cx="408" cy="2148"/>
            </a:xfrm>
          </p:grpSpPr>
          <p:sp>
            <p:nvSpPr>
              <p:cNvPr id="26" name="AutoShape 18"/>
              <p:cNvSpPr>
                <a:spLocks noChangeArrowheads="1"/>
              </p:cNvSpPr>
              <p:nvPr/>
            </p:nvSpPr>
            <p:spPr bwMode="auto">
              <a:xfrm>
                <a:off x="4150" y="1253"/>
                <a:ext cx="408" cy="2132"/>
              </a:xfrm>
              <a:prstGeom prst="roundRect">
                <a:avLst>
                  <a:gd name="adj" fmla="val 16667"/>
                </a:avLst>
              </a:prstGeom>
              <a:gradFill rotWithShape="1">
                <a:gsLst>
                  <a:gs pos="0">
                    <a:schemeClr val="accent1"/>
                  </a:gs>
                  <a:gs pos="100000">
                    <a:schemeClr val="accent1">
                      <a:gamma/>
                      <a:shade val="72941"/>
                      <a:invGamma/>
                    </a:schemeClr>
                  </a:gs>
                </a:gsLst>
                <a:lin ang="0" scaled="1"/>
              </a:gradFill>
              <a:ln w="9525">
                <a:noFill/>
                <a:round/>
                <a:headEnd/>
                <a:tailEnd/>
              </a:ln>
              <a:effectLst/>
            </p:spPr>
            <p:txBody>
              <a:bodyPr wrap="none" anchor="ctr"/>
              <a:lstStyle/>
              <a:p>
                <a:pPr>
                  <a:defRPr/>
                </a:pPr>
                <a:endParaRPr lang="es-ES">
                  <a:solidFill>
                    <a:srgbClr val="FFFFFF"/>
                  </a:solidFill>
                  <a:latin typeface="Arial" pitchFamily="34" charset="0"/>
                  <a:cs typeface="Arial" charset="0"/>
                </a:endParaRPr>
              </a:p>
            </p:txBody>
          </p:sp>
          <p:sp>
            <p:nvSpPr>
              <p:cNvPr id="27" name="Text Box 19"/>
              <p:cNvSpPr txBox="1">
                <a:spLocks noChangeArrowheads="1"/>
              </p:cNvSpPr>
              <p:nvPr/>
            </p:nvSpPr>
            <p:spPr bwMode="auto">
              <a:xfrm rot="16200000">
                <a:off x="3327" y="2248"/>
                <a:ext cx="2109" cy="197"/>
              </a:xfrm>
              <a:prstGeom prst="rect">
                <a:avLst/>
              </a:prstGeom>
              <a:noFill/>
              <a:ln w="9525">
                <a:noFill/>
                <a:miter lim="800000"/>
                <a:headEnd/>
                <a:tailEnd/>
              </a:ln>
            </p:spPr>
            <p:txBody>
              <a:bodyPr wrap="none">
                <a:spAutoFit/>
              </a:bodyPr>
              <a:lstStyle/>
              <a:p>
                <a:r>
                  <a:rPr lang="es-ES" sz="1300" b="1">
                    <a:solidFill>
                      <a:srgbClr val="FFFFFF"/>
                    </a:solidFill>
                    <a:cs typeface="Arial" charset="0"/>
                  </a:rPr>
                  <a:t>FAMILIA, CULTURA, OCIO Y MMCC</a:t>
                </a:r>
              </a:p>
            </p:txBody>
          </p:sp>
        </p:grpSp>
      </p:grpSp>
      <p:sp>
        <p:nvSpPr>
          <p:cNvPr id="52" name="Rectangle 44"/>
          <p:cNvSpPr>
            <a:spLocks noChangeArrowheads="1"/>
          </p:cNvSpPr>
          <p:nvPr/>
        </p:nvSpPr>
        <p:spPr bwMode="auto">
          <a:xfrm>
            <a:off x="323528" y="133037"/>
            <a:ext cx="7314823" cy="452432"/>
          </a:xfrm>
          <a:prstGeom prst="rect">
            <a:avLst/>
          </a:prstGeom>
          <a:noFill/>
          <a:ln w="9525">
            <a:noFill/>
            <a:miter lim="800000"/>
            <a:headEnd/>
            <a:tailEnd/>
          </a:ln>
        </p:spPr>
        <p:txBody>
          <a:bodyPr wrap="none">
            <a:spAutoFit/>
          </a:bodyPr>
          <a:lstStyle/>
          <a:p>
            <a:pPr>
              <a:lnSpc>
                <a:spcPct val="130000"/>
              </a:lnSpc>
            </a:pPr>
            <a:r>
              <a:rPr lang="es-ES_tradnl" b="1" dirty="0">
                <a:solidFill>
                  <a:srgbClr val="333399"/>
                </a:solidFill>
                <a:cs typeface="Arial" charset="0"/>
              </a:rPr>
              <a:t>Incorporar la “perspectiva de Familia” en las políticas públicas…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CuadroTexto"/>
          <p:cNvSpPr txBox="1">
            <a:spLocks noChangeArrowheads="1"/>
          </p:cNvSpPr>
          <p:nvPr/>
        </p:nvSpPr>
        <p:spPr bwMode="auto">
          <a:xfrm rot="-200441">
            <a:off x="147638" y="6427788"/>
            <a:ext cx="2786062" cy="277812"/>
          </a:xfrm>
          <a:prstGeom prst="rect">
            <a:avLst/>
          </a:prstGeom>
          <a:noFill/>
          <a:ln w="9525">
            <a:noFill/>
            <a:miter lim="800000"/>
            <a:headEnd/>
            <a:tailEnd/>
          </a:ln>
        </p:spPr>
        <p:txBody>
          <a:bodyPr>
            <a:spAutoFit/>
          </a:bodyPr>
          <a:lstStyle/>
          <a:p>
            <a:r>
              <a:rPr lang="es-ES" sz="1200" b="1">
                <a:solidFill>
                  <a:srgbClr val="1F497D"/>
                </a:solidFill>
                <a:latin typeface="Swis721 Ex BT" pitchFamily="34" charset="0"/>
                <a:cs typeface="Arial" charset="0"/>
              </a:rPr>
              <a:t>Instituto de Política Familiar</a:t>
            </a:r>
          </a:p>
        </p:txBody>
      </p:sp>
      <p:sp>
        <p:nvSpPr>
          <p:cNvPr id="39939"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31178D30-D01B-48C5-90F6-4AC1A97084FE}" type="slidenum">
              <a:rPr lang="es-ES" sz="1200" b="1">
                <a:solidFill>
                  <a:srgbClr val="FFFFFF"/>
                </a:solidFill>
                <a:latin typeface="Calibri" pitchFamily="34" charset="0"/>
                <a:cs typeface="Arial" charset="0"/>
              </a:rPr>
              <a:pPr algn="r"/>
              <a:t>17</a:t>
            </a:fld>
            <a:endParaRPr lang="es-ES" sz="1200" b="1">
              <a:solidFill>
                <a:srgbClr val="FFFFFF"/>
              </a:solidFill>
              <a:latin typeface="Calibri" pitchFamily="34" charset="0"/>
              <a:cs typeface="Arial" charset="0"/>
            </a:endParaRPr>
          </a:p>
        </p:txBody>
      </p:sp>
      <p:graphicFrame>
        <p:nvGraphicFramePr>
          <p:cNvPr id="9" name="8 Diagrama"/>
          <p:cNvGraphicFramePr/>
          <p:nvPr>
            <p:extLst>
              <p:ext uri="{D42A27DB-BD31-4B8C-83A1-F6EECF244321}">
                <p14:modId xmlns:p14="http://schemas.microsoft.com/office/powerpoint/2010/main" val="2539501390"/>
              </p:ext>
            </p:extLst>
          </p:nvPr>
        </p:nvGraphicFramePr>
        <p:xfrm>
          <a:off x="928662" y="1643050"/>
          <a:ext cx="7143800" cy="378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4"/>
          <p:cNvSpPr>
            <a:spLocks noChangeArrowheads="1"/>
          </p:cNvSpPr>
          <p:nvPr/>
        </p:nvSpPr>
        <p:spPr bwMode="auto">
          <a:xfrm>
            <a:off x="285691" y="214762"/>
            <a:ext cx="8358247" cy="646331"/>
          </a:xfrm>
          <a:prstGeom prst="rect">
            <a:avLst/>
          </a:prstGeom>
          <a:noFill/>
          <a:ln w="9525">
            <a:noFill/>
            <a:miter lim="800000"/>
            <a:headEnd/>
            <a:tailEnd/>
          </a:ln>
        </p:spPr>
        <p:txBody>
          <a:bodyPr wrap="square">
            <a:spAutoFit/>
          </a:bodyPr>
          <a:lstStyle/>
          <a:p>
            <a:pPr algn="just" fontAlgn="auto">
              <a:spcBef>
                <a:spcPts val="0"/>
              </a:spcBef>
              <a:spcAft>
                <a:spcPts val="0"/>
              </a:spcAft>
              <a:defRPr/>
            </a:pPr>
            <a:r>
              <a:rPr lang="es-ES_tradnl" b="1" kern="0" dirty="0">
                <a:solidFill>
                  <a:srgbClr val="333399"/>
                </a:solidFill>
                <a:latin typeface="Arial" pitchFamily="34" charset="0"/>
                <a:cs typeface="Arial" charset="0"/>
              </a:rPr>
              <a:t>Reconocer e impulsar los derechos de la familia en todos los ámbitos y remover los obstáculos que lo impiden, en especial…</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CuadroTexto"/>
          <p:cNvSpPr txBox="1">
            <a:spLocks noChangeArrowheads="1"/>
          </p:cNvSpPr>
          <p:nvPr/>
        </p:nvSpPr>
        <p:spPr bwMode="auto">
          <a:xfrm rot="-200441">
            <a:off x="147638" y="6427788"/>
            <a:ext cx="2786062" cy="277812"/>
          </a:xfrm>
          <a:prstGeom prst="rect">
            <a:avLst/>
          </a:prstGeom>
          <a:noFill/>
          <a:ln w="9525">
            <a:noFill/>
            <a:miter lim="800000"/>
            <a:headEnd/>
            <a:tailEnd/>
          </a:ln>
        </p:spPr>
        <p:txBody>
          <a:bodyPr>
            <a:spAutoFit/>
          </a:bodyPr>
          <a:lstStyle/>
          <a:p>
            <a:r>
              <a:rPr lang="es-ES" sz="1200" b="1">
                <a:solidFill>
                  <a:srgbClr val="1F497D"/>
                </a:solidFill>
                <a:latin typeface="Swis721 Ex BT" pitchFamily="34" charset="0"/>
                <a:cs typeface="Arial" charset="0"/>
              </a:rPr>
              <a:t>Instituto de Política Familiar</a:t>
            </a:r>
          </a:p>
        </p:txBody>
      </p:sp>
      <p:sp>
        <p:nvSpPr>
          <p:cNvPr id="40963"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BD56EF80-E3FC-45C3-84AA-B356F7338A2A}" type="slidenum">
              <a:rPr lang="es-ES" sz="1200" b="1">
                <a:solidFill>
                  <a:srgbClr val="FFFFFF"/>
                </a:solidFill>
                <a:latin typeface="Calibri" pitchFamily="34" charset="0"/>
                <a:cs typeface="Arial" charset="0"/>
              </a:rPr>
              <a:pPr algn="r"/>
              <a:t>18</a:t>
            </a:fld>
            <a:endParaRPr lang="es-ES" sz="1200" b="1">
              <a:solidFill>
                <a:srgbClr val="FFFFFF"/>
              </a:solidFill>
              <a:latin typeface="Calibri" pitchFamily="34" charset="0"/>
              <a:cs typeface="Arial" charset="0"/>
            </a:endParaRPr>
          </a:p>
        </p:txBody>
      </p:sp>
      <p:sp>
        <p:nvSpPr>
          <p:cNvPr id="8" name="Rectangle 5"/>
          <p:cNvSpPr>
            <a:spLocks noChangeArrowheads="1"/>
          </p:cNvSpPr>
          <p:nvPr/>
        </p:nvSpPr>
        <p:spPr bwMode="auto">
          <a:xfrm>
            <a:off x="323528" y="139860"/>
            <a:ext cx="6058069" cy="452432"/>
          </a:xfrm>
          <a:prstGeom prst="rect">
            <a:avLst/>
          </a:prstGeom>
          <a:noFill/>
          <a:ln w="9525">
            <a:noFill/>
            <a:miter lim="800000"/>
            <a:headEnd/>
            <a:tailEnd/>
          </a:ln>
        </p:spPr>
        <p:txBody>
          <a:bodyPr wrap="none">
            <a:spAutoFit/>
          </a:bodyPr>
          <a:lstStyle/>
          <a:p>
            <a:pPr fontAlgn="auto">
              <a:lnSpc>
                <a:spcPct val="130000"/>
              </a:lnSpc>
              <a:spcBef>
                <a:spcPts val="0"/>
              </a:spcBef>
              <a:spcAft>
                <a:spcPts val="0"/>
              </a:spcAft>
              <a:defRPr/>
            </a:pPr>
            <a:r>
              <a:rPr lang="es-ES_tradnl" b="1" kern="0" dirty="0">
                <a:solidFill>
                  <a:srgbClr val="333399"/>
                </a:solidFill>
                <a:cs typeface="Arial" charset="0"/>
              </a:rPr>
              <a:t>Resolver las principales necesidades de las familias</a:t>
            </a:r>
            <a:endParaRPr lang="es-ES" b="1" kern="0" dirty="0">
              <a:solidFill>
                <a:srgbClr val="333399"/>
              </a:solidFill>
              <a:cs typeface="Arial" charset="0"/>
            </a:endParaRPr>
          </a:p>
        </p:txBody>
      </p:sp>
      <p:graphicFrame>
        <p:nvGraphicFramePr>
          <p:cNvPr id="10" name="9 Diagrama"/>
          <p:cNvGraphicFramePr/>
          <p:nvPr>
            <p:extLst>
              <p:ext uri="{D42A27DB-BD31-4B8C-83A1-F6EECF244321}">
                <p14:modId xmlns:p14="http://schemas.microsoft.com/office/powerpoint/2010/main" val="3887111315"/>
              </p:ext>
            </p:extLst>
          </p:nvPr>
        </p:nvGraphicFramePr>
        <p:xfrm>
          <a:off x="1571604" y="1071546"/>
          <a:ext cx="5357850"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F1427DB-CC83-B309-83AC-741D6BEFB710}"/>
              </a:ext>
            </a:extLst>
          </p:cNvPr>
          <p:cNvPicPr>
            <a:picLocks noChangeAspect="1"/>
          </p:cNvPicPr>
          <p:nvPr/>
        </p:nvPicPr>
        <p:blipFill>
          <a:blip r:embed="rId3"/>
          <a:stretch>
            <a:fillRect/>
          </a:stretch>
        </p:blipFill>
        <p:spPr>
          <a:xfrm>
            <a:off x="6236861" y="514352"/>
            <a:ext cx="2368091" cy="333375"/>
          </a:xfrm>
          <a:prstGeom prst="rect">
            <a:avLst/>
          </a:prstGeom>
        </p:spPr>
      </p:pic>
      <p:sp>
        <p:nvSpPr>
          <p:cNvPr id="89090" name="3 Marcador de número de diapositiva"/>
          <p:cNvSpPr>
            <a:spLocks noGrp="1"/>
          </p:cNvSpPr>
          <p:nvPr>
            <p:ph type="sldNum" sz="quarter" idx="12"/>
          </p:nvPr>
        </p:nvSpPr>
        <p:spPr>
          <a:noFill/>
        </p:spPr>
        <p:txBody>
          <a:bodyPr/>
          <a:lstStyle/>
          <a:p>
            <a:r>
              <a:rPr lang="es-ES">
                <a:latin typeface="Arial" charset="0"/>
              </a:rPr>
              <a:t>- </a:t>
            </a:r>
            <a:fld id="{0D8703B3-910D-4CE0-A72A-62B33293F73C}" type="slidenum">
              <a:rPr lang="es-ES" smtClean="0">
                <a:latin typeface="Arial" charset="0"/>
              </a:rPr>
              <a:pPr/>
              <a:t>19</a:t>
            </a:fld>
            <a:r>
              <a:rPr lang="es-ES">
                <a:latin typeface="Arial" charset="0"/>
              </a:rPr>
              <a:t>-</a:t>
            </a:r>
          </a:p>
        </p:txBody>
      </p:sp>
      <p:sp>
        <p:nvSpPr>
          <p:cNvPr id="5" name="4 CuadroTexto"/>
          <p:cNvSpPr txBox="1"/>
          <p:nvPr/>
        </p:nvSpPr>
        <p:spPr>
          <a:xfrm rot="21399559">
            <a:off x="220070" y="4951176"/>
            <a:ext cx="3214688" cy="292388"/>
          </a:xfrm>
          <a:prstGeom prst="rect">
            <a:avLst/>
          </a:prstGeom>
          <a:noFill/>
        </p:spPr>
        <p:txBody>
          <a:bodyPr>
            <a:spAutoFit/>
          </a:bodyPr>
          <a:lstStyle/>
          <a:p>
            <a:pPr fontAlgn="auto">
              <a:spcBef>
                <a:spcPts val="0"/>
              </a:spcBef>
              <a:spcAft>
                <a:spcPts val="0"/>
              </a:spcAft>
              <a:defRPr/>
            </a:pPr>
            <a:r>
              <a:rPr lang="es-ES" sz="1300" kern="0" dirty="0">
                <a:solidFill>
                  <a:srgbClr val="1F497D"/>
                </a:solidFill>
                <a:latin typeface="Swis721 Ex BT" pitchFamily="34" charset="0"/>
                <a:cs typeface="+mn-cs"/>
              </a:rPr>
              <a:t>Instituto de Política Familiar</a:t>
            </a:r>
          </a:p>
        </p:txBody>
      </p:sp>
      <p:sp>
        <p:nvSpPr>
          <p:cNvPr id="2" name="4 CuadroTexto">
            <a:extLst>
              <a:ext uri="{FF2B5EF4-FFF2-40B4-BE49-F238E27FC236}">
                <a16:creationId xmlns:a16="http://schemas.microsoft.com/office/drawing/2014/main" id="{C1921DEC-F9A7-DA88-2F67-7DB36FFF2E72}"/>
              </a:ext>
            </a:extLst>
          </p:cNvPr>
          <p:cNvSpPr txBox="1">
            <a:spLocks noChangeArrowheads="1"/>
          </p:cNvSpPr>
          <p:nvPr/>
        </p:nvSpPr>
        <p:spPr bwMode="auto">
          <a:xfrm>
            <a:off x="3471918" y="681039"/>
            <a:ext cx="4916506" cy="954107"/>
          </a:xfrm>
          <a:prstGeom prst="rect">
            <a:avLst/>
          </a:prstGeom>
          <a:noFill/>
          <a:ln w="9525">
            <a:noFill/>
            <a:miter lim="800000"/>
            <a:headEnd/>
            <a:tailEnd/>
          </a:ln>
        </p:spPr>
        <p:txBody>
          <a:bodyPr wrap="square">
            <a:spAutoFit/>
          </a:bodyPr>
          <a:lstStyle/>
          <a:p>
            <a:pPr algn="just"/>
            <a:r>
              <a:rPr lang="es-ES" sz="2400" b="1" i="1" dirty="0">
                <a:solidFill>
                  <a:srgbClr val="336699"/>
                </a:solidFill>
                <a:latin typeface="Swis721 Ex BT"/>
                <a:cs typeface="Arial" charset="0"/>
              </a:rPr>
              <a:t>3. </a:t>
            </a:r>
            <a:r>
              <a:rPr lang="es-ES" sz="2800" b="1" dirty="0">
                <a:solidFill>
                  <a:srgbClr val="336699"/>
                </a:solidFill>
                <a:latin typeface="Swis721 Ex BT"/>
                <a:cs typeface="Arial" charset="0"/>
              </a:rPr>
              <a:t>30 Propuestas para una Política Familiar en Europa</a:t>
            </a:r>
          </a:p>
        </p:txBody>
      </p:sp>
      <p:pic>
        <p:nvPicPr>
          <p:cNvPr id="3" name="Imagen 2">
            <a:extLst>
              <a:ext uri="{FF2B5EF4-FFF2-40B4-BE49-F238E27FC236}">
                <a16:creationId xmlns:a16="http://schemas.microsoft.com/office/drawing/2014/main" id="{2F971054-09B4-7BAA-93C1-7938DEBA62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7255" y="2000241"/>
            <a:ext cx="5206395" cy="3999459"/>
          </a:xfrm>
          <a:prstGeom prst="rect">
            <a:avLst/>
          </a:prstGeom>
        </p:spPr>
      </p:pic>
      <p:sp>
        <p:nvSpPr>
          <p:cNvPr id="9" name="Rectángulo 8"/>
          <p:cNvSpPr/>
          <p:nvPr/>
        </p:nvSpPr>
        <p:spPr>
          <a:xfrm>
            <a:off x="214282" y="404664"/>
            <a:ext cx="1660463"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10 CuadroTexto">
            <a:extLst>
              <a:ext uri="{FF2B5EF4-FFF2-40B4-BE49-F238E27FC236}">
                <a16:creationId xmlns:a16="http://schemas.microsoft.com/office/drawing/2014/main" id="{BFE0685E-2B63-B9B1-BCE9-55719F330553}"/>
              </a:ext>
            </a:extLst>
          </p:cNvPr>
          <p:cNvSpPr txBox="1">
            <a:spLocks noChangeArrowheads="1"/>
          </p:cNvSpPr>
          <p:nvPr/>
        </p:nvSpPr>
        <p:spPr bwMode="auto">
          <a:xfrm>
            <a:off x="98422" y="434970"/>
            <a:ext cx="2097314" cy="708014"/>
          </a:xfrm>
          <a:prstGeom prst="rect">
            <a:avLst/>
          </a:prstGeom>
          <a:solidFill>
            <a:sysClr val="window" lastClr="FFFFFF"/>
          </a:solidFill>
          <a:ln w="9525">
            <a:noFill/>
            <a:miter lim="800000"/>
            <a:headEnd/>
            <a:tailEnd/>
          </a:ln>
        </p:spPr>
        <p:txBody>
          <a:bodyPr wrap="square">
            <a:spAutoFit/>
          </a:bodyPr>
          <a:lstStyle/>
          <a:p>
            <a:pPr algn="ctr" fontAlgn="auto">
              <a:lnSpc>
                <a:spcPct val="70000"/>
              </a:lnSpc>
              <a:spcBef>
                <a:spcPts val="0"/>
              </a:spcBef>
              <a:spcAft>
                <a:spcPts val="0"/>
              </a:spcAft>
              <a:defRPr/>
            </a:pPr>
            <a:r>
              <a:rPr lang="es-ES" kern="0" dirty="0">
                <a:solidFill>
                  <a:srgbClr val="0070C0"/>
                </a:solidFill>
                <a:latin typeface="Swis721 Ex BT"/>
              </a:rPr>
              <a:t>30 Propuestas</a:t>
            </a:r>
            <a:r>
              <a:rPr lang="es-ES" sz="900" kern="0" dirty="0">
                <a:solidFill>
                  <a:srgbClr val="0070C0"/>
                </a:solidFill>
                <a:latin typeface="Swis721 Ex BT"/>
              </a:rPr>
              <a:t> </a:t>
            </a:r>
            <a:r>
              <a:rPr lang="es-ES" sz="1100" kern="0" dirty="0">
                <a:solidFill>
                  <a:srgbClr val="0070C0"/>
                </a:solidFill>
                <a:latin typeface="Swis721 Ex BT"/>
              </a:rPr>
              <a:t>para una</a:t>
            </a:r>
          </a:p>
          <a:p>
            <a:pPr algn="ctr" fontAlgn="auto">
              <a:lnSpc>
                <a:spcPct val="70000"/>
              </a:lnSpc>
              <a:spcBef>
                <a:spcPts val="0"/>
              </a:spcBef>
              <a:spcAft>
                <a:spcPts val="0"/>
              </a:spcAft>
              <a:defRPr/>
            </a:pPr>
            <a:r>
              <a:rPr lang="es-ES" sz="2000" kern="0" dirty="0">
                <a:solidFill>
                  <a:srgbClr val="FF9900"/>
                </a:solidFill>
                <a:latin typeface="Swis721 Ex BT"/>
              </a:rPr>
              <a:t>Política Familiar </a:t>
            </a:r>
            <a:r>
              <a:rPr lang="es-ES" sz="1200" kern="0" dirty="0">
                <a:solidFill>
                  <a:srgbClr val="0070C0"/>
                </a:solidFill>
                <a:latin typeface="Swis721 Ex BT"/>
              </a:rPr>
              <a:t>en </a:t>
            </a:r>
            <a:r>
              <a:rPr lang="es-ES" kern="0" dirty="0">
                <a:solidFill>
                  <a:srgbClr val="0070C0"/>
                </a:solidFill>
                <a:latin typeface="Swis721 Ex BT"/>
              </a:rPr>
              <a:t>Europa </a:t>
            </a:r>
            <a:r>
              <a:rPr lang="es-ES" kern="0" dirty="0">
                <a:solidFill>
                  <a:srgbClr val="FF9900"/>
                </a:solidFill>
                <a:latin typeface="Swis721 Ex BT"/>
              </a:rPr>
              <a:t>2024</a:t>
            </a:r>
          </a:p>
        </p:txBody>
      </p:sp>
    </p:spTree>
    <p:extLst>
      <p:ext uri="{BB962C8B-B14F-4D97-AF65-F5344CB8AC3E}">
        <p14:creationId xmlns:p14="http://schemas.microsoft.com/office/powerpoint/2010/main" val="155104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F1427DB-CC83-B309-83AC-741D6BEFB710}"/>
              </a:ext>
            </a:extLst>
          </p:cNvPr>
          <p:cNvPicPr>
            <a:picLocks noChangeAspect="1"/>
          </p:cNvPicPr>
          <p:nvPr/>
        </p:nvPicPr>
        <p:blipFill>
          <a:blip r:embed="rId3"/>
          <a:stretch>
            <a:fillRect/>
          </a:stretch>
        </p:blipFill>
        <p:spPr>
          <a:xfrm>
            <a:off x="6236861" y="514352"/>
            <a:ext cx="2368091" cy="333375"/>
          </a:xfrm>
          <a:prstGeom prst="rect">
            <a:avLst/>
          </a:prstGeom>
        </p:spPr>
      </p:pic>
      <p:sp>
        <p:nvSpPr>
          <p:cNvPr id="89090" name="3 Marcador de número de diapositiva"/>
          <p:cNvSpPr>
            <a:spLocks noGrp="1"/>
          </p:cNvSpPr>
          <p:nvPr>
            <p:ph type="sldNum" sz="quarter" idx="12"/>
          </p:nvPr>
        </p:nvSpPr>
        <p:spPr>
          <a:noFill/>
        </p:spPr>
        <p:txBody>
          <a:bodyPr/>
          <a:lstStyle/>
          <a:p>
            <a:r>
              <a:rPr lang="es-ES">
                <a:latin typeface="Arial" charset="0"/>
              </a:rPr>
              <a:t>- </a:t>
            </a:r>
            <a:fld id="{0D8703B3-910D-4CE0-A72A-62B33293F73C}" type="slidenum">
              <a:rPr lang="es-ES" smtClean="0">
                <a:latin typeface="Arial" charset="0"/>
              </a:rPr>
              <a:pPr/>
              <a:t>2</a:t>
            </a:fld>
            <a:r>
              <a:rPr lang="es-ES">
                <a:latin typeface="Arial" charset="0"/>
              </a:rPr>
              <a:t>-</a:t>
            </a:r>
          </a:p>
        </p:txBody>
      </p:sp>
      <p:sp>
        <p:nvSpPr>
          <p:cNvPr id="5" name="4 CuadroTexto"/>
          <p:cNvSpPr txBox="1"/>
          <p:nvPr/>
        </p:nvSpPr>
        <p:spPr>
          <a:xfrm rot="21399559">
            <a:off x="220070" y="4951176"/>
            <a:ext cx="3214688" cy="292388"/>
          </a:xfrm>
          <a:prstGeom prst="rect">
            <a:avLst/>
          </a:prstGeom>
          <a:noFill/>
        </p:spPr>
        <p:txBody>
          <a:bodyPr>
            <a:spAutoFit/>
          </a:bodyPr>
          <a:lstStyle/>
          <a:p>
            <a:pPr fontAlgn="auto">
              <a:spcBef>
                <a:spcPts val="0"/>
              </a:spcBef>
              <a:spcAft>
                <a:spcPts val="0"/>
              </a:spcAft>
              <a:defRPr/>
            </a:pPr>
            <a:r>
              <a:rPr lang="es-ES" sz="1300" kern="0" dirty="0">
                <a:solidFill>
                  <a:srgbClr val="1F497D"/>
                </a:solidFill>
                <a:latin typeface="Swis721 Ex BT" pitchFamily="34" charset="0"/>
                <a:cs typeface="+mn-cs"/>
              </a:rPr>
              <a:t>Instituto de Política Familiar</a:t>
            </a:r>
          </a:p>
        </p:txBody>
      </p:sp>
      <p:sp>
        <p:nvSpPr>
          <p:cNvPr id="6" name="Text Box 6">
            <a:extLst>
              <a:ext uri="{FF2B5EF4-FFF2-40B4-BE49-F238E27FC236}">
                <a16:creationId xmlns:a16="http://schemas.microsoft.com/office/drawing/2014/main" id="{A464E8D8-7EAA-DD2D-8A9A-93675D4B8F0D}"/>
              </a:ext>
            </a:extLst>
          </p:cNvPr>
          <p:cNvSpPr txBox="1">
            <a:spLocks noChangeArrowheads="1"/>
          </p:cNvSpPr>
          <p:nvPr/>
        </p:nvSpPr>
        <p:spPr bwMode="auto">
          <a:xfrm>
            <a:off x="3236465" y="480984"/>
            <a:ext cx="3000396" cy="400110"/>
          </a:xfrm>
          <a:prstGeom prst="rect">
            <a:avLst/>
          </a:prstGeom>
          <a:noFill/>
          <a:ln w="9525">
            <a:noFill/>
            <a:miter lim="800000"/>
            <a:headEnd/>
            <a:tailEnd/>
          </a:ln>
        </p:spPr>
        <p:txBody>
          <a:bodyPr wrap="square">
            <a:spAutoFit/>
          </a:bodyPr>
          <a:lstStyle/>
          <a:p>
            <a:pPr marL="342900" indent="-342900"/>
            <a:r>
              <a:rPr lang="es-ES" sz="2000" b="1" dirty="0">
                <a:solidFill>
                  <a:srgbClr val="006699"/>
                </a:solidFill>
                <a:latin typeface="Swis721 Ex BT"/>
              </a:rPr>
              <a:t>   Presentación</a:t>
            </a:r>
          </a:p>
        </p:txBody>
      </p:sp>
      <p:sp>
        <p:nvSpPr>
          <p:cNvPr id="8" name="Rectangle 1">
            <a:extLst>
              <a:ext uri="{FF2B5EF4-FFF2-40B4-BE49-F238E27FC236}">
                <a16:creationId xmlns:a16="http://schemas.microsoft.com/office/drawing/2014/main" id="{BD97B284-1BD9-4D87-B175-62B3BA93241F}"/>
              </a:ext>
            </a:extLst>
          </p:cNvPr>
          <p:cNvSpPr>
            <a:spLocks noChangeArrowheads="1"/>
          </p:cNvSpPr>
          <p:nvPr/>
        </p:nvSpPr>
        <p:spPr bwMode="auto">
          <a:xfrm>
            <a:off x="3482006" y="833203"/>
            <a:ext cx="5098598" cy="55553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_tradnl" sz="1300" kern="0" dirty="0">
                <a:solidFill>
                  <a:srgbClr val="333399"/>
                </a:solidFill>
                <a:latin typeface="Swis721 Ex BT"/>
                <a:cs typeface="Arial" charset="0"/>
              </a:rPr>
              <a:t>Las próximas elecciones europeas presentan una oportunidad única para variar el rumbo de las sociedades europeas, obsesionadas con temas políticos secundarios, mientras se asiste a la quiebra demográfica, social y vital de Europa. Es necesario que la familia y sus derechos esté en el centro del </a:t>
            </a:r>
            <a:r>
              <a:rPr lang="es-ES_tradnl" sz="1300" kern="0" dirty="0" smtClean="0">
                <a:solidFill>
                  <a:srgbClr val="333399"/>
                </a:solidFill>
                <a:latin typeface="Swis721 Ex BT"/>
                <a:cs typeface="Arial" charset="0"/>
              </a:rPr>
              <a:t>debate </a:t>
            </a:r>
            <a:r>
              <a:rPr lang="es-ES_tradnl" sz="1300" kern="0" dirty="0">
                <a:solidFill>
                  <a:srgbClr val="333399"/>
                </a:solidFill>
                <a:latin typeface="Swis721 Ex BT"/>
                <a:cs typeface="Arial" charset="0"/>
              </a:rPr>
              <a:t>y convertir en prioridad fundamental europea su defensa y promoción, única forma de respetar los derechos fundamentales y sobrevivir como sociedad.</a:t>
            </a:r>
            <a:endParaRPr lang="es-ES" sz="1300" kern="0" dirty="0">
              <a:solidFill>
                <a:srgbClr val="333399"/>
              </a:solidFill>
              <a:latin typeface="Swis721 Ex BT"/>
              <a:cs typeface="Arial" charset="0"/>
            </a:endParaRPr>
          </a:p>
          <a:p>
            <a:pPr algn="just"/>
            <a:endParaRPr lang="es-ES" sz="1000" kern="0" dirty="0">
              <a:solidFill>
                <a:srgbClr val="333399"/>
              </a:solidFill>
              <a:latin typeface="Swis721 Ex BT"/>
              <a:cs typeface="Arial" charset="0"/>
            </a:endParaRPr>
          </a:p>
          <a:p>
            <a:pPr algn="just"/>
            <a:r>
              <a:rPr lang="es-ES_tradnl" sz="1300" kern="0" dirty="0">
                <a:solidFill>
                  <a:srgbClr val="333399"/>
                </a:solidFill>
                <a:latin typeface="Swis721 Ex BT"/>
                <a:cs typeface="Arial" charset="0"/>
              </a:rPr>
              <a:t>Porque la realidad es que Europa tiene cada vez menos matrimonios, y más personas se ven privadas del mismo.  Además la ruptura familiar está creciendo espectacularmente, siendo uno de los principales problemas de la sociedad europea. Europa se está convirtiendo en una sociedad desestructurada y deshilachada, de individuos sin ningún tipo de interrelación.</a:t>
            </a:r>
          </a:p>
          <a:p>
            <a:pPr algn="just"/>
            <a:endParaRPr lang="es-ES_tradnl" sz="1000" kern="0" dirty="0">
              <a:solidFill>
                <a:srgbClr val="333399"/>
              </a:solidFill>
              <a:latin typeface="Swis721 Ex BT"/>
              <a:cs typeface="Arial" charset="0"/>
            </a:endParaRPr>
          </a:p>
          <a:p>
            <a:pPr algn="just"/>
            <a:r>
              <a:rPr lang="es-ES_tradnl" sz="1300" kern="0" dirty="0">
                <a:solidFill>
                  <a:srgbClr val="333399"/>
                </a:solidFill>
                <a:latin typeface="Swis721 Ex BT"/>
                <a:cs typeface="Arial" charset="0"/>
              </a:rPr>
              <a:t>Unido a a todo ello la deficitaria conciliación entre la vida laboral y la vida familiar, podemos concluir que Europa es en la actualidad </a:t>
            </a:r>
            <a:r>
              <a:rPr lang="es-ES_tradnl" sz="1300" b="1" kern="0" dirty="0">
                <a:solidFill>
                  <a:srgbClr val="333399"/>
                </a:solidFill>
                <a:latin typeface="Swis721 Ex BT"/>
                <a:cs typeface="Arial" charset="0"/>
              </a:rPr>
              <a:t>una sociedad envejecida, sin niños, con hogares solitarios, con cada vez menos familias y cada vez más rotas e insatisfechas.</a:t>
            </a:r>
          </a:p>
          <a:p>
            <a:pPr algn="just"/>
            <a:endParaRPr lang="es-ES_tradnl" sz="1000" b="1" kern="0" dirty="0">
              <a:solidFill>
                <a:srgbClr val="333399"/>
              </a:solidFill>
              <a:latin typeface="Swis721 Ex BT"/>
              <a:cs typeface="Arial" charset="0"/>
            </a:endParaRPr>
          </a:p>
          <a:p>
            <a:pPr algn="just"/>
            <a:r>
              <a:rPr lang="es-ES_tradnl" sz="1300" kern="0" dirty="0">
                <a:solidFill>
                  <a:srgbClr val="333399"/>
                </a:solidFill>
                <a:latin typeface="Swis721 Ex BT"/>
                <a:cs typeface="Arial" charset="0"/>
              </a:rPr>
              <a:t>Ante esta situación, el </a:t>
            </a:r>
            <a:r>
              <a:rPr lang="es-ES_tradnl" sz="1300" b="1" kern="0" dirty="0">
                <a:solidFill>
                  <a:srgbClr val="333399"/>
                </a:solidFill>
                <a:latin typeface="Swis721 Ex BT"/>
                <a:cs typeface="Arial" charset="0"/>
              </a:rPr>
              <a:t>Instituto de Política Familiar </a:t>
            </a:r>
            <a:r>
              <a:rPr lang="es-ES_tradnl" sz="1300" kern="0" dirty="0">
                <a:solidFill>
                  <a:srgbClr val="333399"/>
                </a:solidFill>
                <a:latin typeface="Swis721 Ex BT"/>
                <a:cs typeface="Arial" charset="0"/>
              </a:rPr>
              <a:t>quiere brindar a la sociedad española y a toda la sociedad europea, algunas propuestas en favor de la familia y sus miembros que colaboren a que las elecciones se centren en temas reales e importantes para todos.  De esta forma que podrá avanzar hacia una sociedad más amigable para las familias.</a:t>
            </a:r>
            <a:endParaRPr lang="es-ES" sz="1300" kern="0" dirty="0">
              <a:solidFill>
                <a:srgbClr val="333399"/>
              </a:solidFill>
              <a:latin typeface="Swis721 Ex BT"/>
              <a:cs typeface="Arial" charset="0"/>
            </a:endParaRPr>
          </a:p>
        </p:txBody>
      </p:sp>
      <p:sp>
        <p:nvSpPr>
          <p:cNvPr id="2" name="Rectángulo 1"/>
          <p:cNvSpPr/>
          <p:nvPr/>
        </p:nvSpPr>
        <p:spPr>
          <a:xfrm>
            <a:off x="214282" y="404664"/>
            <a:ext cx="1660463"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10 CuadroTexto">
            <a:extLst>
              <a:ext uri="{FF2B5EF4-FFF2-40B4-BE49-F238E27FC236}">
                <a16:creationId xmlns:a16="http://schemas.microsoft.com/office/drawing/2014/main" id="{9166CA6E-9AF9-4DA7-DF21-8A7B4997B4BB}"/>
              </a:ext>
            </a:extLst>
          </p:cNvPr>
          <p:cNvSpPr txBox="1">
            <a:spLocks noChangeArrowheads="1"/>
          </p:cNvSpPr>
          <p:nvPr/>
        </p:nvSpPr>
        <p:spPr bwMode="auto">
          <a:xfrm>
            <a:off x="98422" y="434970"/>
            <a:ext cx="2097314" cy="708014"/>
          </a:xfrm>
          <a:prstGeom prst="rect">
            <a:avLst/>
          </a:prstGeom>
          <a:solidFill>
            <a:sysClr val="window" lastClr="FFFFFF"/>
          </a:solidFill>
          <a:ln w="9525">
            <a:noFill/>
            <a:miter lim="800000"/>
            <a:headEnd/>
            <a:tailEnd/>
          </a:ln>
        </p:spPr>
        <p:txBody>
          <a:bodyPr wrap="square">
            <a:spAutoFit/>
          </a:bodyPr>
          <a:lstStyle/>
          <a:p>
            <a:pPr algn="ctr" fontAlgn="auto">
              <a:lnSpc>
                <a:spcPct val="70000"/>
              </a:lnSpc>
              <a:spcBef>
                <a:spcPts val="0"/>
              </a:spcBef>
              <a:spcAft>
                <a:spcPts val="0"/>
              </a:spcAft>
              <a:defRPr/>
            </a:pPr>
            <a:r>
              <a:rPr lang="es-ES" kern="0" dirty="0">
                <a:solidFill>
                  <a:srgbClr val="0070C0"/>
                </a:solidFill>
                <a:latin typeface="Swis721 Ex BT"/>
              </a:rPr>
              <a:t>30 Propuestas</a:t>
            </a:r>
            <a:r>
              <a:rPr lang="es-ES" sz="900" kern="0" dirty="0">
                <a:solidFill>
                  <a:srgbClr val="0070C0"/>
                </a:solidFill>
                <a:latin typeface="Swis721 Ex BT"/>
              </a:rPr>
              <a:t> </a:t>
            </a:r>
            <a:r>
              <a:rPr lang="es-ES" sz="1100" kern="0" dirty="0">
                <a:solidFill>
                  <a:srgbClr val="0070C0"/>
                </a:solidFill>
                <a:latin typeface="Swis721 Ex BT"/>
              </a:rPr>
              <a:t>para una</a:t>
            </a:r>
          </a:p>
          <a:p>
            <a:pPr algn="ctr" fontAlgn="auto">
              <a:lnSpc>
                <a:spcPct val="70000"/>
              </a:lnSpc>
              <a:spcBef>
                <a:spcPts val="0"/>
              </a:spcBef>
              <a:spcAft>
                <a:spcPts val="0"/>
              </a:spcAft>
              <a:defRPr/>
            </a:pPr>
            <a:r>
              <a:rPr lang="es-ES" sz="2000" kern="0" dirty="0">
                <a:solidFill>
                  <a:srgbClr val="FF9900"/>
                </a:solidFill>
                <a:latin typeface="Swis721 Ex BT"/>
              </a:rPr>
              <a:t>Política Familiar </a:t>
            </a:r>
            <a:r>
              <a:rPr lang="es-ES" sz="1200" kern="0" dirty="0">
                <a:solidFill>
                  <a:srgbClr val="0070C0"/>
                </a:solidFill>
                <a:latin typeface="Swis721 Ex BT"/>
              </a:rPr>
              <a:t>en </a:t>
            </a:r>
            <a:r>
              <a:rPr lang="es-ES" kern="0" dirty="0">
                <a:solidFill>
                  <a:srgbClr val="0070C0"/>
                </a:solidFill>
                <a:latin typeface="Swis721 Ex BT"/>
              </a:rPr>
              <a:t>Europa </a:t>
            </a:r>
            <a:r>
              <a:rPr lang="es-ES" kern="0" dirty="0">
                <a:solidFill>
                  <a:srgbClr val="FF9900"/>
                </a:solidFill>
                <a:latin typeface="Swis721 Ex BT"/>
              </a:rPr>
              <a:t>2024</a:t>
            </a:r>
          </a:p>
        </p:txBody>
      </p:sp>
    </p:spTree>
    <p:extLst>
      <p:ext uri="{BB962C8B-B14F-4D97-AF65-F5344CB8AC3E}">
        <p14:creationId xmlns:p14="http://schemas.microsoft.com/office/powerpoint/2010/main" val="1295438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CuadroTexto"/>
          <p:cNvSpPr txBox="1">
            <a:spLocks noChangeArrowheads="1"/>
          </p:cNvSpPr>
          <p:nvPr/>
        </p:nvSpPr>
        <p:spPr bwMode="auto">
          <a:xfrm rot="-200441">
            <a:off x="147638" y="6427788"/>
            <a:ext cx="2786062" cy="277812"/>
          </a:xfrm>
          <a:prstGeom prst="rect">
            <a:avLst/>
          </a:prstGeom>
          <a:noFill/>
          <a:ln w="9525">
            <a:noFill/>
            <a:miter lim="800000"/>
            <a:headEnd/>
            <a:tailEnd/>
          </a:ln>
        </p:spPr>
        <p:txBody>
          <a:bodyPr>
            <a:spAutoFit/>
          </a:bodyPr>
          <a:lstStyle/>
          <a:p>
            <a:r>
              <a:rPr lang="es-ES" sz="1200" b="1">
                <a:solidFill>
                  <a:srgbClr val="1F497D"/>
                </a:solidFill>
                <a:latin typeface="Swis721 Ex BT" pitchFamily="34" charset="0"/>
                <a:cs typeface="Arial" charset="0"/>
              </a:rPr>
              <a:t>Instituto de Política Familiar</a:t>
            </a:r>
          </a:p>
        </p:txBody>
      </p:sp>
      <p:sp>
        <p:nvSpPr>
          <p:cNvPr id="40963"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BD56EF80-E3FC-45C3-84AA-B356F7338A2A}" type="slidenum">
              <a:rPr lang="es-ES" sz="1200" b="1">
                <a:solidFill>
                  <a:srgbClr val="FFFFFF"/>
                </a:solidFill>
                <a:latin typeface="Calibri" pitchFamily="34" charset="0"/>
                <a:cs typeface="Arial" charset="0"/>
              </a:rPr>
              <a:pPr algn="r"/>
              <a:t>20</a:t>
            </a:fld>
            <a:endParaRPr lang="es-ES" sz="1200" b="1">
              <a:solidFill>
                <a:srgbClr val="FFFFFF"/>
              </a:solidFill>
              <a:latin typeface="Calibri" pitchFamily="34" charset="0"/>
              <a:cs typeface="Arial" charset="0"/>
            </a:endParaRPr>
          </a:p>
        </p:txBody>
      </p:sp>
      <p:graphicFrame>
        <p:nvGraphicFramePr>
          <p:cNvPr id="2" name="Diagrama 1"/>
          <p:cNvGraphicFramePr/>
          <p:nvPr>
            <p:extLst>
              <p:ext uri="{D42A27DB-BD31-4B8C-83A1-F6EECF244321}">
                <p14:modId xmlns:p14="http://schemas.microsoft.com/office/powerpoint/2010/main" val="3093555557"/>
              </p:ext>
            </p:extLst>
          </p:nvPr>
        </p:nvGraphicFramePr>
        <p:xfrm>
          <a:off x="1403648" y="81170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44"/>
          <p:cNvSpPr>
            <a:spLocks noChangeArrowheads="1"/>
          </p:cNvSpPr>
          <p:nvPr/>
        </p:nvSpPr>
        <p:spPr bwMode="auto">
          <a:xfrm>
            <a:off x="333626" y="201272"/>
            <a:ext cx="5455340" cy="414985"/>
          </a:xfrm>
          <a:prstGeom prst="rect">
            <a:avLst/>
          </a:prstGeom>
          <a:noFill/>
          <a:ln w="9525">
            <a:noFill/>
            <a:miter lim="800000"/>
            <a:headEnd/>
            <a:tailEnd/>
          </a:ln>
        </p:spPr>
        <p:txBody>
          <a:bodyPr wrap="none">
            <a:spAutoFit/>
          </a:bodyPr>
          <a:lstStyle/>
          <a:p>
            <a:pPr>
              <a:lnSpc>
                <a:spcPct val="130000"/>
              </a:lnSpc>
            </a:pPr>
            <a:r>
              <a:rPr lang="es-ES_tradnl" b="1" dirty="0">
                <a:solidFill>
                  <a:srgbClr val="333399"/>
                </a:solidFill>
                <a:cs typeface="Arial" charset="0"/>
              </a:rPr>
              <a:t>Propuestas englobadas en las siguientes áreas:</a:t>
            </a:r>
          </a:p>
        </p:txBody>
      </p:sp>
      <p:sp>
        <p:nvSpPr>
          <p:cNvPr id="9" name="Text Box 8">
            <a:extLst>
              <a:ext uri="{FF2B5EF4-FFF2-40B4-BE49-F238E27FC236}">
                <a16:creationId xmlns:a16="http://schemas.microsoft.com/office/drawing/2014/main" id="{924882B6-BAF3-5B82-20C0-1BF79FFA8054}"/>
              </a:ext>
            </a:extLst>
          </p:cNvPr>
          <p:cNvSpPr txBox="1">
            <a:spLocks noChangeArrowheads="1"/>
          </p:cNvSpPr>
          <p:nvPr/>
        </p:nvSpPr>
        <p:spPr bwMode="gray">
          <a:xfrm>
            <a:off x="755576" y="5442296"/>
            <a:ext cx="5466741" cy="923330"/>
          </a:xfrm>
          <a:prstGeom prst="rect">
            <a:avLst/>
          </a:prstGeom>
          <a:noFill/>
          <a:ln>
            <a:noFill/>
          </a:ln>
          <a:effectLst/>
        </p:spPr>
        <p:txBody>
          <a:bodyPr wrap="square">
            <a:spAutoFit/>
          </a:bodyPr>
          <a:lstStyle/>
          <a:p>
            <a:pPr algn="ctr"/>
            <a:r>
              <a:rPr lang="es-ES_tradnl" b="1" dirty="0">
                <a:solidFill>
                  <a:srgbClr val="000099"/>
                </a:solidFill>
              </a:rPr>
              <a:t>No son las únicas medidas, pero son las más urgentes.</a:t>
            </a:r>
          </a:p>
          <a:p>
            <a:pPr algn="ctr"/>
            <a:endParaRPr lang="es-ES_tradnl" b="1" dirty="0">
              <a:solidFill>
                <a:srgbClr val="000099"/>
              </a:solidFill>
            </a:endParaRPr>
          </a:p>
        </p:txBody>
      </p:sp>
      <p:sp>
        <p:nvSpPr>
          <p:cNvPr id="10" name="AutoShape 3"/>
          <p:cNvSpPr>
            <a:spLocks noChangeArrowheads="1"/>
          </p:cNvSpPr>
          <p:nvPr/>
        </p:nvSpPr>
        <p:spPr bwMode="gray">
          <a:xfrm>
            <a:off x="755575" y="5390717"/>
            <a:ext cx="5380299" cy="774587"/>
          </a:xfrm>
          <a:prstGeom prst="roundRect">
            <a:avLst>
              <a:gd name="adj" fmla="val 10347"/>
            </a:avLst>
          </a:prstGeom>
          <a:noFill/>
          <a:ln w="50800">
            <a:solidFill>
              <a:srgbClr val="C00000"/>
            </a:solidFill>
            <a:round/>
            <a:headEnd/>
            <a:tailEnd/>
          </a:ln>
          <a:effectLst/>
        </p:spPr>
        <p:txBody>
          <a:bodyPr wrap="none" anchor="ctr"/>
          <a:lstStyle/>
          <a:p>
            <a:pPr>
              <a:defRPr/>
            </a:pPr>
            <a:endParaRPr lang="es-VE" dirty="0">
              <a:solidFill>
                <a:srgbClr val="0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CuadroTexto"/>
          <p:cNvSpPr txBox="1">
            <a:spLocks noChangeArrowheads="1"/>
          </p:cNvSpPr>
          <p:nvPr/>
        </p:nvSpPr>
        <p:spPr bwMode="auto">
          <a:xfrm rot="-200441">
            <a:off x="147638" y="6427788"/>
            <a:ext cx="2786062" cy="277812"/>
          </a:xfrm>
          <a:prstGeom prst="rect">
            <a:avLst/>
          </a:prstGeom>
          <a:noFill/>
          <a:ln w="9525">
            <a:noFill/>
            <a:miter lim="800000"/>
            <a:headEnd/>
            <a:tailEnd/>
          </a:ln>
        </p:spPr>
        <p:txBody>
          <a:bodyPr>
            <a:spAutoFit/>
          </a:bodyPr>
          <a:lstStyle/>
          <a:p>
            <a:r>
              <a:rPr lang="es-ES" sz="1200" b="1">
                <a:solidFill>
                  <a:srgbClr val="1F497D"/>
                </a:solidFill>
                <a:latin typeface="Swis721 Ex BT" pitchFamily="34" charset="0"/>
                <a:cs typeface="Arial" charset="0"/>
              </a:rPr>
              <a:t>Instituto de Política Familiar</a:t>
            </a:r>
          </a:p>
        </p:txBody>
      </p:sp>
      <p:sp>
        <p:nvSpPr>
          <p:cNvPr id="40963"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BD56EF80-E3FC-45C3-84AA-B356F7338A2A}" type="slidenum">
              <a:rPr lang="es-ES" sz="1200" b="1">
                <a:solidFill>
                  <a:srgbClr val="FFFFFF"/>
                </a:solidFill>
                <a:latin typeface="Calibri" pitchFamily="34" charset="0"/>
                <a:cs typeface="Arial" charset="0"/>
              </a:rPr>
              <a:pPr algn="r"/>
              <a:t>21</a:t>
            </a:fld>
            <a:endParaRPr lang="es-ES" sz="1200" b="1">
              <a:solidFill>
                <a:srgbClr val="FFFFFF"/>
              </a:solidFill>
              <a:latin typeface="Calibri" pitchFamily="34" charset="0"/>
              <a:cs typeface="Arial" charset="0"/>
            </a:endParaRPr>
          </a:p>
        </p:txBody>
      </p:sp>
      <p:sp>
        <p:nvSpPr>
          <p:cNvPr id="6" name="Rectangle 5"/>
          <p:cNvSpPr>
            <a:spLocks noChangeArrowheads="1"/>
          </p:cNvSpPr>
          <p:nvPr/>
        </p:nvSpPr>
        <p:spPr bwMode="auto">
          <a:xfrm>
            <a:off x="251520" y="175752"/>
            <a:ext cx="3890809" cy="452432"/>
          </a:xfrm>
          <a:prstGeom prst="rect">
            <a:avLst/>
          </a:prstGeom>
          <a:noFill/>
          <a:ln w="9525">
            <a:noFill/>
            <a:miter lim="800000"/>
            <a:headEnd/>
            <a:tailEnd/>
          </a:ln>
        </p:spPr>
        <p:txBody>
          <a:bodyPr wrap="none">
            <a:spAutoFit/>
          </a:bodyPr>
          <a:lstStyle/>
          <a:p>
            <a:pPr fontAlgn="auto">
              <a:lnSpc>
                <a:spcPct val="130000"/>
              </a:lnSpc>
              <a:spcBef>
                <a:spcPts val="0"/>
              </a:spcBef>
              <a:spcAft>
                <a:spcPts val="0"/>
              </a:spcAft>
              <a:defRPr/>
            </a:pPr>
            <a:r>
              <a:rPr lang="es-ES_tradnl" b="1" kern="0" dirty="0">
                <a:solidFill>
                  <a:srgbClr val="333399"/>
                </a:solidFill>
                <a:cs typeface="Arial" charset="0"/>
              </a:rPr>
              <a:t> Medidas de carácter institucional</a:t>
            </a:r>
            <a:endParaRPr lang="es-ES" b="1" kern="0" dirty="0">
              <a:solidFill>
                <a:srgbClr val="333399"/>
              </a:solidFill>
              <a:cs typeface="Arial" charset="0"/>
            </a:endParaRPr>
          </a:p>
        </p:txBody>
      </p:sp>
      <p:sp>
        <p:nvSpPr>
          <p:cNvPr id="2" name="Rectángulo 1"/>
          <p:cNvSpPr/>
          <p:nvPr/>
        </p:nvSpPr>
        <p:spPr>
          <a:xfrm>
            <a:off x="-180528" y="764704"/>
            <a:ext cx="9145016" cy="5663089"/>
          </a:xfrm>
          <a:prstGeom prst="rect">
            <a:avLst/>
          </a:prstGeom>
        </p:spPr>
        <p:txBody>
          <a:bodyPr wrap="square">
            <a:spAutoFit/>
          </a:bodyPr>
          <a:lstStyle/>
          <a:p>
            <a:pPr marL="914400" marR="0" lvl="1" indent="-457200" algn="just" defTabSz="914400" eaLnBrk="0" fontAlgn="auto" latinLnBrk="0" hangingPunct="0">
              <a:lnSpc>
                <a:spcPct val="100000"/>
              </a:lnSpc>
              <a:spcBef>
                <a:spcPts val="0"/>
              </a:spcBef>
              <a:spcAft>
                <a:spcPts val="0"/>
              </a:spcAft>
              <a:buClrTx/>
              <a:buSzTx/>
              <a:buFontTx/>
              <a:buAutoNum type="arabicPeriod"/>
              <a:tabLst/>
              <a:defRPr/>
            </a:pPr>
            <a:r>
              <a:rPr lang="es-ES" b="1" kern="0" dirty="0">
                <a:solidFill>
                  <a:srgbClr val="C00000"/>
                </a:solidFill>
                <a:cs typeface="Arial" charset="0"/>
              </a:rPr>
              <a:t>Creación del “Instituto para la Perspectiva de Familia” dentro de la Comisión Europea </a:t>
            </a:r>
            <a:r>
              <a:rPr lang="es-ES" sz="1600" kern="0" dirty="0">
                <a:solidFill>
                  <a:srgbClr val="333399"/>
                </a:solidFill>
                <a:cs typeface="Arial" charset="0"/>
              </a:rPr>
              <a:t>para garantizar q</a:t>
            </a:r>
            <a:r>
              <a:rPr lang="es-ES" altLang="zh-CN" sz="1600" kern="0" dirty="0">
                <a:solidFill>
                  <a:srgbClr val="333399"/>
                </a:solidFill>
                <a:ea typeface="宋体" pitchFamily="2" charset="-122"/>
                <a:cs typeface="Times New Roman" pitchFamily="18" charset="0"/>
              </a:rPr>
              <a:t>ue toda la legislación europea contemple la Familia como base social y con unos derechos y funciones que deben ser respetados y promovidos.</a:t>
            </a:r>
            <a:r>
              <a:rPr lang="es-ES" altLang="zh-CN" sz="1600" b="1" kern="0" dirty="0">
                <a:solidFill>
                  <a:srgbClr val="333399"/>
                </a:solidFill>
                <a:ea typeface="宋体" pitchFamily="2" charset="-122"/>
                <a:cs typeface="Arial" charset="0"/>
              </a:rPr>
              <a:t> </a:t>
            </a:r>
            <a:endParaRPr lang="es-ES" sz="1600" b="1" kern="0" dirty="0">
              <a:solidFill>
                <a:srgbClr val="FF0000"/>
              </a:solidFill>
              <a:cs typeface="Arial" charset="0"/>
            </a:endParaRPr>
          </a:p>
          <a:p>
            <a:pPr marL="914400" marR="0" lvl="1" indent="-457200" algn="just" defTabSz="914400" eaLnBrk="0" fontAlgn="auto" latinLnBrk="0" hangingPunct="0">
              <a:lnSpc>
                <a:spcPct val="100000"/>
              </a:lnSpc>
              <a:spcBef>
                <a:spcPts val="0"/>
              </a:spcBef>
              <a:spcAft>
                <a:spcPts val="0"/>
              </a:spcAft>
              <a:buClrTx/>
              <a:buSzTx/>
              <a:buFontTx/>
              <a:buNone/>
              <a:tabLst/>
              <a:defRPr/>
            </a:pPr>
            <a:r>
              <a:rPr lang="es-ES" sz="1400" b="1" kern="0" dirty="0">
                <a:solidFill>
                  <a:srgbClr val="FF0000"/>
                </a:solidFill>
                <a:cs typeface="Arial" charset="0"/>
              </a:rPr>
              <a:t>	</a:t>
            </a:r>
          </a:p>
          <a:p>
            <a:pPr lvl="1" algn="just" eaLnBrk="0" fontAlgn="auto" hangingPunct="0">
              <a:spcBef>
                <a:spcPts val="0"/>
              </a:spcBef>
              <a:spcAft>
                <a:spcPts val="0"/>
              </a:spcAft>
              <a:defRPr/>
            </a:pPr>
            <a:r>
              <a:rPr lang="es-ES" b="1" kern="0" dirty="0">
                <a:solidFill>
                  <a:srgbClr val="C00000"/>
                </a:solidFill>
                <a:cs typeface="Arial" charset="0"/>
              </a:rPr>
              <a:t>2. 	Instar a los países miembros de la UE a la creación de un Ministerio o </a:t>
            </a:r>
          </a:p>
          <a:p>
            <a:pPr lvl="1" algn="just" eaLnBrk="0" fontAlgn="auto" hangingPunct="0">
              <a:spcBef>
                <a:spcPts val="0"/>
              </a:spcBef>
              <a:spcAft>
                <a:spcPts val="0"/>
              </a:spcAft>
              <a:defRPr/>
            </a:pPr>
            <a:r>
              <a:rPr lang="es-ES" b="1" kern="0" dirty="0">
                <a:solidFill>
                  <a:srgbClr val="C00000"/>
                </a:solidFill>
                <a:cs typeface="Arial" charset="0"/>
              </a:rPr>
              <a:t>	Secretaria de Estado de la Familia </a:t>
            </a:r>
            <a:r>
              <a:rPr lang="es-ES_tradnl" sz="1600" kern="0" dirty="0">
                <a:solidFill>
                  <a:srgbClr val="333399"/>
                </a:solidFill>
                <a:ea typeface="宋体" pitchFamily="2" charset="-122"/>
                <a:cs typeface="Times New Roman" pitchFamily="18" charset="0"/>
              </a:rPr>
              <a:t>con suficiente capacidad organizativa y 	presupuestaria para desarrollar la promoción y protección de la Familia en Europa.</a:t>
            </a:r>
            <a:r>
              <a:rPr lang="es-ES" sz="1600" kern="0" dirty="0">
                <a:solidFill>
                  <a:srgbClr val="333399"/>
                </a:solidFill>
                <a:ea typeface="宋体" pitchFamily="2" charset="-122"/>
                <a:cs typeface="Times New Roman" pitchFamily="18" charset="0"/>
              </a:rPr>
              <a:t> </a:t>
            </a:r>
          </a:p>
          <a:p>
            <a:pPr marL="914400" lvl="1" indent="-457200" algn="just" eaLnBrk="0" fontAlgn="auto" hangingPunct="0">
              <a:spcBef>
                <a:spcPts val="0"/>
              </a:spcBef>
              <a:spcAft>
                <a:spcPts val="0"/>
              </a:spcAft>
              <a:buFontTx/>
              <a:buAutoNum type="arabicPeriod" startAt="3"/>
              <a:defRPr/>
            </a:pPr>
            <a:endParaRPr lang="es-ES" sz="1600" kern="0" dirty="0">
              <a:solidFill>
                <a:srgbClr val="333399"/>
              </a:solidFill>
              <a:ea typeface="宋体" pitchFamily="2" charset="-122"/>
              <a:cs typeface="Times New Roman" pitchFamily="18" charset="0"/>
            </a:endParaRPr>
          </a:p>
          <a:p>
            <a:pPr marL="914400" marR="0" lvl="1" indent="-457200" algn="just" defTabSz="914400" eaLnBrk="0" fontAlgn="auto" latinLnBrk="0" hangingPunct="0">
              <a:lnSpc>
                <a:spcPct val="100000"/>
              </a:lnSpc>
              <a:spcBef>
                <a:spcPts val="0"/>
              </a:spcBef>
              <a:spcAft>
                <a:spcPts val="0"/>
              </a:spcAft>
              <a:buClrTx/>
              <a:buSzTx/>
              <a:buFontTx/>
              <a:buAutoNum type="arabicPeriod" startAt="3"/>
              <a:tabLst/>
              <a:defRPr/>
            </a:pPr>
            <a:r>
              <a:rPr lang="es-ES" b="1" kern="0" dirty="0">
                <a:solidFill>
                  <a:srgbClr val="C00000"/>
                </a:solidFill>
                <a:cs typeface="Arial" charset="0"/>
              </a:rPr>
              <a:t>Elaborar un Libro Verde sobre la Familia en Europa </a:t>
            </a:r>
            <a:r>
              <a:rPr lang="es-ES" sz="1600" kern="0" dirty="0">
                <a:solidFill>
                  <a:srgbClr val="333399"/>
                </a:solidFill>
                <a:ea typeface="宋体" pitchFamily="2" charset="-122"/>
                <a:cs typeface="Times New Roman" pitchFamily="18" charset="0"/>
              </a:rPr>
              <a:t>que analice la problemática de la Familia, sus causas y consecuencias y proponga soluciones y alternativas a dicha problemática.</a:t>
            </a:r>
          </a:p>
          <a:p>
            <a:pPr marL="914400" marR="0" lvl="1" indent="-457200" algn="just" defTabSz="914400" eaLnBrk="0" fontAlgn="auto" latinLnBrk="0" hangingPunct="0">
              <a:lnSpc>
                <a:spcPct val="100000"/>
              </a:lnSpc>
              <a:spcBef>
                <a:spcPts val="0"/>
              </a:spcBef>
              <a:spcAft>
                <a:spcPts val="0"/>
              </a:spcAft>
              <a:buClrTx/>
              <a:buSzTx/>
              <a:buFontTx/>
              <a:buNone/>
              <a:tabLst/>
              <a:defRPr/>
            </a:pPr>
            <a:endParaRPr lang="es-ES" sz="1400" kern="0" dirty="0">
              <a:solidFill>
                <a:srgbClr val="333399"/>
              </a:solidFill>
              <a:cs typeface="Arial" charset="0"/>
            </a:endParaRPr>
          </a:p>
          <a:p>
            <a:pPr lvl="1" algn="just" eaLnBrk="0" fontAlgn="auto" hangingPunct="0">
              <a:spcBef>
                <a:spcPts val="0"/>
              </a:spcBef>
              <a:spcAft>
                <a:spcPts val="0"/>
              </a:spcAft>
              <a:defRPr/>
            </a:pPr>
            <a:r>
              <a:rPr lang="es-ES_tradnl" b="1" kern="0" dirty="0">
                <a:solidFill>
                  <a:srgbClr val="C00000"/>
                </a:solidFill>
                <a:cs typeface="Arial" charset="0"/>
              </a:rPr>
              <a:t>4. 	Promover un Pacto Europeo sobre la Familia </a:t>
            </a:r>
            <a:r>
              <a:rPr lang="es-ES_tradnl" sz="1600" kern="0" dirty="0">
                <a:solidFill>
                  <a:srgbClr val="333399"/>
                </a:solidFill>
                <a:ea typeface="宋体" pitchFamily="2" charset="-122"/>
                <a:cs typeface="Times New Roman" pitchFamily="18" charset="0"/>
              </a:rPr>
              <a:t>entre partidos políticos, agentes 	sociales e instituciones familiares, tal como recomienda el Comité Económico y Social 	Europeo (Dictamen CESE 423/2007).</a:t>
            </a:r>
          </a:p>
          <a:p>
            <a:pPr marL="914400" marR="0" lvl="1" indent="-457200" algn="just" defTabSz="914400" eaLnBrk="0" fontAlgn="auto" latinLnBrk="0" hangingPunct="0">
              <a:lnSpc>
                <a:spcPct val="100000"/>
              </a:lnSpc>
              <a:spcBef>
                <a:spcPts val="0"/>
              </a:spcBef>
              <a:spcAft>
                <a:spcPts val="0"/>
              </a:spcAft>
              <a:buClrTx/>
              <a:buSzTx/>
              <a:buFontTx/>
              <a:buAutoNum type="arabicPeriod" startAt="3"/>
              <a:tabLst/>
              <a:defRPr/>
            </a:pPr>
            <a:endParaRPr lang="es-ES_tradnl" sz="1400" kern="0" dirty="0">
              <a:solidFill>
                <a:srgbClr val="333399"/>
              </a:solidFill>
              <a:cs typeface="Arial" charset="0"/>
            </a:endParaRPr>
          </a:p>
          <a:p>
            <a:pPr marR="0" lvl="1" algn="just" defTabSz="914400" eaLnBrk="0" fontAlgn="auto" latinLnBrk="0" hangingPunct="0">
              <a:lnSpc>
                <a:spcPct val="100000"/>
              </a:lnSpc>
              <a:spcBef>
                <a:spcPts val="0"/>
              </a:spcBef>
              <a:spcAft>
                <a:spcPts val="0"/>
              </a:spcAft>
              <a:buClrTx/>
              <a:buSzTx/>
              <a:tabLst/>
              <a:defRPr/>
            </a:pPr>
            <a:r>
              <a:rPr lang="es-ES" b="1" kern="0" dirty="0">
                <a:solidFill>
                  <a:srgbClr val="C00000"/>
                </a:solidFill>
                <a:cs typeface="Arial" charset="0"/>
              </a:rPr>
              <a:t>5. 	Realizar una vez al año de un Consejo de Ministros encargados de la 	familia, </a:t>
            </a:r>
            <a:r>
              <a:rPr lang="es-ES" sz="1600" kern="0" dirty="0">
                <a:solidFill>
                  <a:srgbClr val="333399"/>
                </a:solidFill>
                <a:ea typeface="宋体" pitchFamily="2" charset="-122"/>
                <a:cs typeface="Times New Roman" pitchFamily="18" charset="0"/>
              </a:rPr>
              <a:t>de acuerdo con el Informe del Parlamento Europeo sobre la protección de la 	familia y del niño. </a:t>
            </a:r>
          </a:p>
          <a:p>
            <a:pPr marL="914400" marR="0" lvl="1" indent="-457200" algn="just" defTabSz="914400" eaLnBrk="0" fontAlgn="auto" latinLnBrk="0" hangingPunct="0">
              <a:lnSpc>
                <a:spcPct val="100000"/>
              </a:lnSpc>
              <a:spcBef>
                <a:spcPts val="0"/>
              </a:spcBef>
              <a:spcAft>
                <a:spcPts val="0"/>
              </a:spcAft>
              <a:buClrTx/>
              <a:buSzTx/>
              <a:buFontTx/>
              <a:buAutoNum type="arabicPeriod" startAt="3"/>
              <a:tabLst/>
              <a:defRPr/>
            </a:pPr>
            <a:endParaRPr lang="es-ES" sz="1600" kern="0" dirty="0">
              <a:solidFill>
                <a:srgbClr val="333399"/>
              </a:solidFill>
              <a:ea typeface="宋体" pitchFamily="2" charset="-122"/>
              <a:cs typeface="Times New Roman" pitchFamily="18" charset="0"/>
            </a:endParaRPr>
          </a:p>
          <a:p>
            <a:pPr marL="914400" marR="0" lvl="1" indent="-457200" algn="just" defTabSz="914400" eaLnBrk="0" fontAlgn="auto" latinLnBrk="0" hangingPunct="0">
              <a:lnSpc>
                <a:spcPct val="100000"/>
              </a:lnSpc>
              <a:spcBef>
                <a:spcPts val="0"/>
              </a:spcBef>
              <a:spcAft>
                <a:spcPts val="0"/>
              </a:spcAft>
              <a:buClrTx/>
              <a:buSzTx/>
              <a:buFontTx/>
              <a:buAutoNum type="arabicPeriod" startAt="3"/>
              <a:tabLst/>
              <a:defRPr/>
            </a:pPr>
            <a:endParaRPr lang="es-ES" sz="1600" kern="0" dirty="0">
              <a:solidFill>
                <a:srgbClr val="333399"/>
              </a:solidFill>
              <a:ea typeface="宋体" pitchFamily="2" charset="-122"/>
              <a:cs typeface="Times New Roman" pitchFamily="18" charset="0"/>
            </a:endParaRPr>
          </a:p>
        </p:txBody>
      </p:sp>
    </p:spTree>
    <p:extLst>
      <p:ext uri="{BB962C8B-B14F-4D97-AF65-F5344CB8AC3E}">
        <p14:creationId xmlns:p14="http://schemas.microsoft.com/office/powerpoint/2010/main" val="2754669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CuadroTexto"/>
          <p:cNvSpPr txBox="1">
            <a:spLocks noChangeArrowheads="1"/>
          </p:cNvSpPr>
          <p:nvPr/>
        </p:nvSpPr>
        <p:spPr bwMode="auto">
          <a:xfrm rot="-200441">
            <a:off x="147638" y="6427788"/>
            <a:ext cx="2786062" cy="277812"/>
          </a:xfrm>
          <a:prstGeom prst="rect">
            <a:avLst/>
          </a:prstGeom>
          <a:noFill/>
          <a:ln w="9525">
            <a:noFill/>
            <a:miter lim="800000"/>
            <a:headEnd/>
            <a:tailEnd/>
          </a:ln>
        </p:spPr>
        <p:txBody>
          <a:bodyPr>
            <a:spAutoFit/>
          </a:bodyPr>
          <a:lstStyle/>
          <a:p>
            <a:r>
              <a:rPr lang="es-ES" sz="1200" b="1">
                <a:solidFill>
                  <a:srgbClr val="1F497D"/>
                </a:solidFill>
                <a:latin typeface="Swis721 Ex BT" pitchFamily="34" charset="0"/>
                <a:cs typeface="Arial" charset="0"/>
              </a:rPr>
              <a:t>Instituto de Política Familiar</a:t>
            </a:r>
          </a:p>
        </p:txBody>
      </p:sp>
      <p:sp>
        <p:nvSpPr>
          <p:cNvPr id="40963"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BD56EF80-E3FC-45C3-84AA-B356F7338A2A}" type="slidenum">
              <a:rPr lang="es-ES" sz="1200" b="1">
                <a:solidFill>
                  <a:srgbClr val="FFFFFF"/>
                </a:solidFill>
                <a:latin typeface="Calibri" pitchFamily="34" charset="0"/>
                <a:cs typeface="Arial" charset="0"/>
              </a:rPr>
              <a:pPr algn="r"/>
              <a:t>22</a:t>
            </a:fld>
            <a:endParaRPr lang="es-ES" sz="1200" b="1">
              <a:solidFill>
                <a:srgbClr val="FFFFFF"/>
              </a:solidFill>
              <a:latin typeface="Calibri" pitchFamily="34" charset="0"/>
              <a:cs typeface="Arial" charset="0"/>
            </a:endParaRPr>
          </a:p>
        </p:txBody>
      </p:sp>
      <p:sp>
        <p:nvSpPr>
          <p:cNvPr id="6" name="Rectangle 5"/>
          <p:cNvSpPr>
            <a:spLocks noChangeArrowheads="1"/>
          </p:cNvSpPr>
          <p:nvPr/>
        </p:nvSpPr>
        <p:spPr bwMode="auto">
          <a:xfrm>
            <a:off x="323528" y="260648"/>
            <a:ext cx="4390946" cy="452432"/>
          </a:xfrm>
          <a:prstGeom prst="rect">
            <a:avLst/>
          </a:prstGeom>
          <a:noFill/>
          <a:ln w="9525">
            <a:noFill/>
            <a:miter lim="800000"/>
            <a:headEnd/>
            <a:tailEnd/>
          </a:ln>
        </p:spPr>
        <p:txBody>
          <a:bodyPr wrap="none">
            <a:spAutoFit/>
          </a:bodyPr>
          <a:lstStyle/>
          <a:p>
            <a:pPr fontAlgn="auto">
              <a:lnSpc>
                <a:spcPct val="130000"/>
              </a:lnSpc>
              <a:spcBef>
                <a:spcPts val="0"/>
              </a:spcBef>
              <a:spcAft>
                <a:spcPts val="0"/>
              </a:spcAft>
              <a:defRPr/>
            </a:pPr>
            <a:r>
              <a:rPr lang="es-ES_tradnl" b="1" kern="0" dirty="0">
                <a:solidFill>
                  <a:srgbClr val="333399"/>
                </a:solidFill>
                <a:cs typeface="Arial" charset="0"/>
              </a:rPr>
              <a:t> Medidas de carácter institucional (y 2)</a:t>
            </a:r>
            <a:endParaRPr lang="es-ES" b="1" kern="0" dirty="0">
              <a:solidFill>
                <a:srgbClr val="333399"/>
              </a:solidFill>
              <a:cs typeface="Arial" charset="0"/>
            </a:endParaRPr>
          </a:p>
        </p:txBody>
      </p:sp>
      <p:sp>
        <p:nvSpPr>
          <p:cNvPr id="3" name="Rectángulo 2"/>
          <p:cNvSpPr/>
          <p:nvPr/>
        </p:nvSpPr>
        <p:spPr>
          <a:xfrm>
            <a:off x="-108520" y="1052736"/>
            <a:ext cx="8928992" cy="4555093"/>
          </a:xfrm>
          <a:prstGeom prst="rect">
            <a:avLst/>
          </a:prstGeom>
        </p:spPr>
        <p:txBody>
          <a:bodyPr wrap="square">
            <a:spAutoFit/>
          </a:bodyPr>
          <a:lstStyle/>
          <a:p>
            <a:pPr lvl="1" algn="just" eaLnBrk="0" fontAlgn="auto" hangingPunct="0">
              <a:spcBef>
                <a:spcPts val="0"/>
              </a:spcBef>
              <a:spcAft>
                <a:spcPts val="0"/>
              </a:spcAft>
              <a:defRPr/>
            </a:pPr>
            <a:r>
              <a:rPr lang="es-ES" b="1" kern="0" dirty="0">
                <a:solidFill>
                  <a:srgbClr val="C00000"/>
                </a:solidFill>
                <a:cs typeface="Arial" charset="0"/>
              </a:rPr>
              <a:t>6. 	Reinstaurar el Observatorio Europeo de Políticas Familiares</a:t>
            </a:r>
            <a:r>
              <a:rPr lang="es-ES" sz="1700" b="1" kern="0" dirty="0">
                <a:solidFill>
                  <a:srgbClr val="C00000"/>
                </a:solidFill>
                <a:cs typeface="Arial" charset="0"/>
              </a:rPr>
              <a:t>, </a:t>
            </a:r>
            <a:r>
              <a:rPr lang="es-ES" sz="1600" kern="0" dirty="0">
                <a:solidFill>
                  <a:srgbClr val="333399"/>
                </a:solidFill>
                <a:cs typeface="Arial" charset="0"/>
              </a:rPr>
              <a:t>con 	participación social, que analice la situación y evolución de la Familia en Europa 	asegurando que las políticas públicas se desarrollan con perspectiva de Familia, así 	como volver a crear </a:t>
            </a:r>
            <a:r>
              <a:rPr lang="es-ES" sz="1600" b="1" kern="0" dirty="0">
                <a:solidFill>
                  <a:srgbClr val="4F81BD">
                    <a:lumMod val="75000"/>
                  </a:srgbClr>
                </a:solidFill>
                <a:cs typeface="Arial" charset="0"/>
              </a:rPr>
              <a:t>la Red de Expertos independientes</a:t>
            </a:r>
            <a:r>
              <a:rPr lang="es-ES" sz="1600" b="1" kern="0" dirty="0">
                <a:solidFill>
                  <a:srgbClr val="FFFFFF"/>
                </a:solidFill>
                <a:cs typeface="Arial" charset="0"/>
              </a:rPr>
              <a:t> </a:t>
            </a:r>
            <a:r>
              <a:rPr lang="es-ES" sz="1600" kern="0" dirty="0">
                <a:solidFill>
                  <a:srgbClr val="333399"/>
                </a:solidFill>
                <a:cs typeface="Arial" charset="0"/>
              </a:rPr>
              <a:t>que asesore a la Comisión 	de Europea.</a:t>
            </a:r>
          </a:p>
          <a:p>
            <a:pPr marL="914400" lvl="1" indent="-457200" algn="just" eaLnBrk="0" fontAlgn="auto" hangingPunct="0">
              <a:spcBef>
                <a:spcPts val="0"/>
              </a:spcBef>
              <a:spcAft>
                <a:spcPts val="0"/>
              </a:spcAft>
              <a:buFontTx/>
              <a:buAutoNum type="arabicPeriod" startAt="5"/>
              <a:defRPr/>
            </a:pPr>
            <a:endParaRPr lang="es-ES" altLang="zh-CN" sz="1600" b="1" kern="0" dirty="0">
              <a:solidFill>
                <a:srgbClr val="333399"/>
              </a:solidFill>
              <a:cs typeface="Arial" charset="0"/>
            </a:endParaRPr>
          </a:p>
          <a:p>
            <a:pPr lvl="1" algn="just" eaLnBrk="0" fontAlgn="auto" hangingPunct="0">
              <a:spcBef>
                <a:spcPts val="0"/>
              </a:spcBef>
              <a:spcAft>
                <a:spcPts val="0"/>
              </a:spcAft>
              <a:defRPr/>
            </a:pPr>
            <a:r>
              <a:rPr lang="es-ES" altLang="zh-CN" b="1" kern="0" dirty="0">
                <a:solidFill>
                  <a:srgbClr val="C00000"/>
                </a:solidFill>
                <a:cs typeface="Arial" charset="0"/>
              </a:rPr>
              <a:t>7. 	Impulsar medidas de ayuda universal a familias que atiendan a 	familiares mayores en su hogar.</a:t>
            </a:r>
          </a:p>
          <a:p>
            <a:pPr marL="914400" lvl="1" indent="-457200" algn="just" eaLnBrk="0" fontAlgn="auto" hangingPunct="0">
              <a:spcBef>
                <a:spcPts val="0"/>
              </a:spcBef>
              <a:spcAft>
                <a:spcPts val="0"/>
              </a:spcAft>
              <a:buFontTx/>
              <a:buAutoNum type="arabicPeriod" startAt="5"/>
              <a:defRPr/>
            </a:pPr>
            <a:endParaRPr lang="es-ES" altLang="zh-CN" b="1" kern="0" dirty="0">
              <a:solidFill>
                <a:srgbClr val="C00000"/>
              </a:solidFill>
              <a:cs typeface="Arial" charset="0"/>
            </a:endParaRPr>
          </a:p>
          <a:p>
            <a:pPr marL="800100" lvl="1" indent="-342900" algn="just" eaLnBrk="0" fontAlgn="auto" hangingPunct="0">
              <a:spcBef>
                <a:spcPts val="0"/>
              </a:spcBef>
              <a:spcAft>
                <a:spcPts val="0"/>
              </a:spcAft>
              <a:buAutoNum type="arabicPeriod" startAt="8"/>
              <a:defRPr/>
            </a:pPr>
            <a:r>
              <a:rPr lang="en-US" altLang="zh-CN" b="1" kern="0" dirty="0">
                <a:solidFill>
                  <a:srgbClr val="C00000"/>
                </a:solidFill>
                <a:cs typeface="Arial" charset="0"/>
              </a:rPr>
              <a:t>  </a:t>
            </a:r>
            <a:r>
              <a:rPr lang="en-US" altLang="zh-CN" b="1" kern="0" dirty="0" err="1">
                <a:solidFill>
                  <a:srgbClr val="C00000"/>
                </a:solidFill>
                <a:cs typeface="Arial" charset="0"/>
              </a:rPr>
              <a:t>Promover</a:t>
            </a:r>
            <a:r>
              <a:rPr lang="en-US" altLang="zh-CN" b="1" kern="0" dirty="0">
                <a:solidFill>
                  <a:srgbClr val="C00000"/>
                </a:solidFill>
                <a:cs typeface="Arial" charset="0"/>
              </a:rPr>
              <a:t> </a:t>
            </a:r>
            <a:r>
              <a:rPr lang="en-US" altLang="zh-CN" b="1" kern="0" dirty="0" err="1">
                <a:solidFill>
                  <a:srgbClr val="C00000"/>
                </a:solidFill>
                <a:cs typeface="Arial" charset="0"/>
              </a:rPr>
              <a:t>los</a:t>
            </a:r>
            <a:r>
              <a:rPr lang="en-US" altLang="zh-CN" b="1" kern="0" dirty="0">
                <a:solidFill>
                  <a:srgbClr val="C00000"/>
                </a:solidFill>
                <a:cs typeface="Arial" charset="0"/>
              </a:rPr>
              <a:t> derechos de </a:t>
            </a:r>
            <a:r>
              <a:rPr lang="en-US" altLang="zh-CN" b="1" kern="0" dirty="0" err="1">
                <a:solidFill>
                  <a:srgbClr val="C00000"/>
                </a:solidFill>
                <a:cs typeface="Arial" charset="0"/>
              </a:rPr>
              <a:t>los</a:t>
            </a:r>
            <a:r>
              <a:rPr lang="en-US" altLang="zh-CN" b="1" kern="0" dirty="0">
                <a:solidFill>
                  <a:srgbClr val="C00000"/>
                </a:solidFill>
                <a:cs typeface="Arial" charset="0"/>
              </a:rPr>
              <a:t> padres, </a:t>
            </a:r>
            <a:r>
              <a:rPr lang="es-ES" altLang="zh-CN" kern="0" dirty="0">
                <a:solidFill>
                  <a:srgbClr val="333399"/>
                </a:solidFill>
                <a:cs typeface="Arial" charset="0"/>
              </a:rPr>
              <a:t>asegurando que en todos los 	ámbitos (educativo, sanitario, etc.), se tomarán decisiones sobre sus hijos 	con su información y consentimiento</a:t>
            </a:r>
            <a:r>
              <a:rPr lang="en-US" altLang="zh-CN" kern="0" dirty="0">
                <a:solidFill>
                  <a:schemeClr val="accent1">
                    <a:lumMod val="75000"/>
                  </a:schemeClr>
                </a:solidFill>
                <a:cs typeface="Arial" charset="0"/>
              </a:rPr>
              <a:t>.</a:t>
            </a:r>
          </a:p>
          <a:p>
            <a:pPr lvl="1" algn="just" eaLnBrk="0" fontAlgn="auto" hangingPunct="0">
              <a:spcBef>
                <a:spcPts val="0"/>
              </a:spcBef>
              <a:spcAft>
                <a:spcPts val="0"/>
              </a:spcAft>
              <a:defRPr/>
            </a:pPr>
            <a:r>
              <a:rPr lang="en-US" altLang="zh-CN" b="1" kern="0" dirty="0">
                <a:solidFill>
                  <a:srgbClr val="C00000"/>
                </a:solidFill>
                <a:cs typeface="Arial" charset="0"/>
              </a:rPr>
              <a:t>       </a:t>
            </a:r>
            <a:r>
              <a:rPr lang="en-US" altLang="zh-CN" sz="1600" kern="0" dirty="0" err="1">
                <a:solidFill>
                  <a:srgbClr val="333399"/>
                </a:solidFill>
                <a:cs typeface="Arial" charset="0"/>
              </a:rPr>
              <a:t>Especialmente</a:t>
            </a:r>
            <a:r>
              <a:rPr lang="en-US" altLang="zh-CN" b="1" kern="0" dirty="0">
                <a:solidFill>
                  <a:srgbClr val="C00000"/>
                </a:solidFill>
                <a:cs typeface="Arial" charset="0"/>
              </a:rPr>
              <a:t> </a:t>
            </a:r>
            <a:r>
              <a:rPr lang="en-US" altLang="zh-CN" b="1" kern="0" dirty="0" err="1">
                <a:solidFill>
                  <a:srgbClr val="C00000"/>
                </a:solidFill>
                <a:cs typeface="Arial" charset="0"/>
              </a:rPr>
              <a:t>fomentar</a:t>
            </a:r>
            <a:r>
              <a:rPr lang="en-US" altLang="zh-CN" b="1" kern="0" dirty="0">
                <a:solidFill>
                  <a:srgbClr val="C00000"/>
                </a:solidFill>
                <a:cs typeface="Arial" charset="0"/>
              </a:rPr>
              <a:t> el </a:t>
            </a:r>
            <a:r>
              <a:rPr lang="en-US" altLang="zh-CN" b="1" kern="0" dirty="0" err="1">
                <a:solidFill>
                  <a:srgbClr val="C00000"/>
                </a:solidFill>
                <a:cs typeface="Arial" charset="0"/>
              </a:rPr>
              <a:t>cumplimiento</a:t>
            </a:r>
            <a:r>
              <a:rPr lang="en-US" altLang="zh-CN" b="1" kern="0" dirty="0">
                <a:solidFill>
                  <a:srgbClr val="C00000"/>
                </a:solidFill>
                <a:cs typeface="Arial" charset="0"/>
              </a:rPr>
              <a:t> </a:t>
            </a:r>
            <a:r>
              <a:rPr lang="en-US" altLang="zh-CN" b="1" kern="0" dirty="0" err="1">
                <a:solidFill>
                  <a:srgbClr val="C00000"/>
                </a:solidFill>
                <a:cs typeface="Arial" charset="0"/>
              </a:rPr>
              <a:t>en</a:t>
            </a:r>
            <a:r>
              <a:rPr lang="en-US" altLang="zh-CN" b="1" kern="0" dirty="0">
                <a:solidFill>
                  <a:srgbClr val="C00000"/>
                </a:solidFill>
                <a:cs typeface="Arial" charset="0"/>
              </a:rPr>
              <a:t> </a:t>
            </a:r>
            <a:r>
              <a:rPr lang="en-US" altLang="zh-CN" b="1" kern="0" dirty="0" err="1">
                <a:solidFill>
                  <a:srgbClr val="C00000"/>
                </a:solidFill>
                <a:cs typeface="Arial" charset="0"/>
              </a:rPr>
              <a:t>todos</a:t>
            </a:r>
            <a:r>
              <a:rPr lang="en-US" altLang="zh-CN" b="1" kern="0" dirty="0">
                <a:solidFill>
                  <a:srgbClr val="C00000"/>
                </a:solidFill>
                <a:cs typeface="Arial" charset="0"/>
              </a:rPr>
              <a:t> </a:t>
            </a:r>
            <a:r>
              <a:rPr lang="en-US" altLang="zh-CN" b="1" kern="0" dirty="0" err="1">
                <a:solidFill>
                  <a:srgbClr val="C00000"/>
                </a:solidFill>
                <a:cs typeface="Arial" charset="0"/>
              </a:rPr>
              <a:t>los</a:t>
            </a:r>
            <a:r>
              <a:rPr lang="en-US" altLang="zh-CN" b="1" kern="0" dirty="0">
                <a:solidFill>
                  <a:srgbClr val="C00000"/>
                </a:solidFill>
                <a:cs typeface="Arial" charset="0"/>
              </a:rPr>
              <a:t> </a:t>
            </a:r>
            <a:r>
              <a:rPr lang="en-US" altLang="zh-CN" b="1" kern="0" dirty="0" err="1">
                <a:solidFill>
                  <a:srgbClr val="C00000"/>
                </a:solidFill>
                <a:cs typeface="Arial" charset="0"/>
              </a:rPr>
              <a:t>países</a:t>
            </a:r>
            <a:r>
              <a:rPr lang="en-US" altLang="zh-CN" b="1" kern="0" dirty="0">
                <a:solidFill>
                  <a:srgbClr val="C00000"/>
                </a:solidFill>
                <a:cs typeface="Arial" charset="0"/>
              </a:rPr>
              <a:t> </a:t>
            </a:r>
            <a:r>
              <a:rPr lang="en-US" altLang="zh-CN" sz="1600" kern="0" dirty="0">
                <a:solidFill>
                  <a:srgbClr val="333399"/>
                </a:solidFill>
                <a:cs typeface="Arial" charset="0"/>
              </a:rPr>
              <a:t>de </a:t>
            </a:r>
            <a:r>
              <a:rPr lang="en-US" altLang="zh-CN" sz="1600" kern="0" dirty="0" err="1">
                <a:solidFill>
                  <a:srgbClr val="333399"/>
                </a:solidFill>
                <a:cs typeface="Arial" charset="0"/>
              </a:rPr>
              <a:t>su</a:t>
            </a:r>
            <a:r>
              <a:rPr lang="en-US" altLang="zh-CN" sz="1600" kern="0" dirty="0">
                <a:solidFill>
                  <a:srgbClr val="333399"/>
                </a:solidFill>
                <a:cs typeface="Arial" charset="0"/>
              </a:rPr>
              <a:t> derecho 	</a:t>
            </a:r>
            <a:r>
              <a:rPr lang="en-US" altLang="zh-CN" sz="1400" i="1" kern="0" dirty="0">
                <a:solidFill>
                  <a:srgbClr val="333399"/>
                </a:solidFill>
                <a:cs typeface="Arial" charset="0"/>
              </a:rPr>
              <a:t>(Art.14.3 Carta de </a:t>
            </a:r>
            <a:r>
              <a:rPr lang="en-US" altLang="zh-CN" sz="1400" i="1" kern="0" dirty="0" err="1">
                <a:solidFill>
                  <a:srgbClr val="333399"/>
                </a:solidFill>
                <a:cs typeface="Arial" charset="0"/>
              </a:rPr>
              <a:t>los</a:t>
            </a:r>
            <a:r>
              <a:rPr lang="en-US" altLang="zh-CN" sz="1400" i="1" kern="0" dirty="0">
                <a:solidFill>
                  <a:srgbClr val="333399"/>
                </a:solidFill>
                <a:cs typeface="Arial" charset="0"/>
              </a:rPr>
              <a:t> Derechos </a:t>
            </a:r>
            <a:r>
              <a:rPr lang="en-US" altLang="zh-CN" sz="1400" i="1" kern="0" dirty="0" err="1">
                <a:solidFill>
                  <a:srgbClr val="333399"/>
                </a:solidFill>
                <a:cs typeface="Arial" charset="0"/>
              </a:rPr>
              <a:t>Fundamentales</a:t>
            </a:r>
            <a:r>
              <a:rPr lang="en-US" altLang="zh-CN" sz="1400" i="1" kern="0" dirty="0">
                <a:solidFill>
                  <a:srgbClr val="333399"/>
                </a:solidFill>
                <a:cs typeface="Arial" charset="0"/>
              </a:rPr>
              <a:t> de la UE)</a:t>
            </a:r>
            <a:r>
              <a:rPr lang="en-US" altLang="zh-CN" sz="1600" kern="0" dirty="0">
                <a:solidFill>
                  <a:srgbClr val="333399"/>
                </a:solidFill>
                <a:cs typeface="Arial" charset="0"/>
              </a:rPr>
              <a:t> </a:t>
            </a:r>
            <a:r>
              <a:rPr lang="es-ES" sz="1600" kern="0" dirty="0">
                <a:solidFill>
                  <a:srgbClr val="333399"/>
                </a:solidFill>
                <a:cs typeface="Arial" charset="0"/>
              </a:rPr>
              <a:t>a garantizar la educación y la 	enseñanza de sus hijos, conforme a sus convicciones religiosas, filosóficas y 	pedagógicas.</a:t>
            </a:r>
          </a:p>
          <a:p>
            <a:pPr marL="914400" lvl="1" indent="-457200" algn="just" eaLnBrk="0" fontAlgn="auto" hangingPunct="0">
              <a:spcBef>
                <a:spcPts val="0"/>
              </a:spcBef>
              <a:spcAft>
                <a:spcPts val="0"/>
              </a:spcAft>
              <a:buFontTx/>
              <a:buAutoNum type="arabicPeriod" startAt="5"/>
              <a:defRPr/>
            </a:pPr>
            <a:endParaRPr lang="es-ES" altLang="zh-CN" b="1" kern="0" dirty="0">
              <a:solidFill>
                <a:srgbClr val="C00000"/>
              </a:solidFill>
              <a:cs typeface="Arial" charset="0"/>
            </a:endParaRPr>
          </a:p>
        </p:txBody>
      </p:sp>
    </p:spTree>
    <p:extLst>
      <p:ext uri="{BB962C8B-B14F-4D97-AF65-F5344CB8AC3E}">
        <p14:creationId xmlns:p14="http://schemas.microsoft.com/office/powerpoint/2010/main" val="4114518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9 Rectángulo">
            <a:extLst>
              <a:ext uri="{FF2B5EF4-FFF2-40B4-BE49-F238E27FC236}">
                <a16:creationId xmlns:a16="http://schemas.microsoft.com/office/drawing/2014/main" id="{8090EA22-F8CD-E359-6B74-4FC574573C4D}"/>
              </a:ext>
            </a:extLst>
          </p:cNvPr>
          <p:cNvSpPr>
            <a:spLocks noChangeArrowheads="1"/>
          </p:cNvSpPr>
          <p:nvPr/>
        </p:nvSpPr>
        <p:spPr bwMode="auto">
          <a:xfrm rot="21442363">
            <a:off x="5786438" y="5589240"/>
            <a:ext cx="3143250" cy="768698"/>
          </a:xfrm>
          <a:prstGeom prst="rect">
            <a:avLst/>
          </a:prstGeom>
          <a:solidFill>
            <a:schemeClr val="bg1"/>
          </a:solidFill>
          <a:ln w="9525" algn="ctr">
            <a:solidFill>
              <a:schemeClr val="bg1"/>
            </a:solidFill>
            <a:round/>
            <a:headEnd/>
            <a:tailEnd/>
          </a:ln>
        </p:spPr>
        <p:txBody>
          <a:bodyPr/>
          <a:lstStyle/>
          <a:p>
            <a:pPr algn="ctr"/>
            <a:endParaRPr lang="en-US">
              <a:solidFill>
                <a:srgbClr val="000000"/>
              </a:solidFill>
              <a:cs typeface="Arial" charset="0"/>
            </a:endParaRPr>
          </a:p>
        </p:txBody>
      </p:sp>
      <p:sp>
        <p:nvSpPr>
          <p:cNvPr id="40963"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BD56EF80-E3FC-45C3-84AA-B356F7338A2A}" type="slidenum">
              <a:rPr lang="es-ES" sz="1200" b="1">
                <a:solidFill>
                  <a:srgbClr val="FFFFFF"/>
                </a:solidFill>
                <a:latin typeface="Calibri" pitchFamily="34" charset="0"/>
                <a:cs typeface="Arial" charset="0"/>
              </a:rPr>
              <a:pPr algn="r"/>
              <a:t>23</a:t>
            </a:fld>
            <a:endParaRPr lang="es-ES" sz="1200" b="1">
              <a:solidFill>
                <a:srgbClr val="FFFFFF"/>
              </a:solidFill>
              <a:latin typeface="Calibri" pitchFamily="34" charset="0"/>
              <a:cs typeface="Arial" charset="0"/>
            </a:endParaRPr>
          </a:p>
        </p:txBody>
      </p:sp>
      <p:sp>
        <p:nvSpPr>
          <p:cNvPr id="10" name="Rectangle 2"/>
          <p:cNvSpPr>
            <a:spLocks noChangeArrowheads="1"/>
          </p:cNvSpPr>
          <p:nvPr/>
        </p:nvSpPr>
        <p:spPr bwMode="auto">
          <a:xfrm>
            <a:off x="-216532" y="468404"/>
            <a:ext cx="9145016" cy="878959"/>
          </a:xfrm>
          <a:prstGeom prst="rect">
            <a:avLst/>
          </a:prstGeom>
          <a:noFill/>
          <a:ln w="9525">
            <a:noFill/>
            <a:miter lim="800000"/>
            <a:headEnd/>
            <a:tailEnd/>
          </a:ln>
        </p:spPr>
        <p:txBody>
          <a:bodyPr wrap="square">
            <a:spAutoFit/>
          </a:bodyPr>
          <a:lstStyle/>
          <a:p>
            <a:pPr marL="457200" marR="0" lvl="0" indent="-457200" algn="just" defTabSz="914400" eaLnBrk="0" fontAlgn="auto" latinLnBrk="0" hangingPunct="0">
              <a:lnSpc>
                <a:spcPct val="20000"/>
              </a:lnSpc>
              <a:spcBef>
                <a:spcPts val="0"/>
              </a:spcBef>
              <a:spcAft>
                <a:spcPts val="0"/>
              </a:spcAft>
              <a:buClrTx/>
              <a:buSzTx/>
              <a:buFontTx/>
              <a:buNone/>
              <a:tabLst/>
              <a:defRPr/>
            </a:pPr>
            <a:endParaRPr lang="es-ES" b="1" kern="0" dirty="0">
              <a:solidFill>
                <a:srgbClr val="C00000"/>
              </a:solidFill>
              <a:cs typeface="Arial" charset="0"/>
            </a:endParaRPr>
          </a:p>
          <a:p>
            <a:pPr marR="0" lvl="1" algn="just" defTabSz="914400" eaLnBrk="0" fontAlgn="auto" latinLnBrk="0" hangingPunct="0">
              <a:lnSpc>
                <a:spcPct val="100000"/>
              </a:lnSpc>
              <a:spcBef>
                <a:spcPts val="0"/>
              </a:spcBef>
              <a:spcAft>
                <a:spcPts val="0"/>
              </a:spcAft>
              <a:buClrTx/>
              <a:buSzTx/>
              <a:tabLst/>
              <a:defRPr/>
            </a:pPr>
            <a:r>
              <a:rPr lang="es-ES_tradnl" altLang="zh-CN" b="1" kern="0" dirty="0">
                <a:solidFill>
                  <a:srgbClr val="C00000"/>
                </a:solidFill>
                <a:cs typeface="Arial" charset="0"/>
              </a:rPr>
              <a:t>9-12. Promover la convergencia gradual entre las distintas naciones 		    europeas en cuanto a la protección familiar:</a:t>
            </a:r>
          </a:p>
          <a:p>
            <a:pPr marL="914400" marR="0" lvl="1" indent="-457200" algn="just" defTabSz="914400" eaLnBrk="0" fontAlgn="auto" latinLnBrk="0" hangingPunct="0">
              <a:lnSpc>
                <a:spcPct val="60000"/>
              </a:lnSpc>
              <a:spcBef>
                <a:spcPts val="0"/>
              </a:spcBef>
              <a:spcAft>
                <a:spcPts val="0"/>
              </a:spcAft>
              <a:buClrTx/>
              <a:buSzTx/>
              <a:buFontTx/>
              <a:buAutoNum type="arabicPeriod" startAt="9"/>
              <a:tabLst/>
              <a:defRPr/>
            </a:pPr>
            <a:endParaRPr kumimoji="0" lang="en-US" altLang="zh-CN" b="0" i="0" u="none" strike="noStrike" kern="0" cap="none" spc="0" normalizeH="0" baseline="0" noProof="0" dirty="0">
              <a:ln>
                <a:noFill/>
              </a:ln>
              <a:solidFill>
                <a:srgbClr val="333399"/>
              </a:solidFill>
              <a:effectLst/>
              <a:uLnTx/>
              <a:uFillTx/>
              <a:ea typeface="宋体" pitchFamily="2" charset="-122"/>
              <a:cs typeface="Times New Roman" pitchFamily="18" charset="0"/>
            </a:endParaRPr>
          </a:p>
        </p:txBody>
      </p:sp>
      <p:graphicFrame>
        <p:nvGraphicFramePr>
          <p:cNvPr id="9" name="8 Diagrama"/>
          <p:cNvGraphicFramePr/>
          <p:nvPr>
            <p:extLst>
              <p:ext uri="{D42A27DB-BD31-4B8C-83A1-F6EECF244321}">
                <p14:modId xmlns:p14="http://schemas.microsoft.com/office/powerpoint/2010/main" val="913909108"/>
              </p:ext>
            </p:extLst>
          </p:nvPr>
        </p:nvGraphicFramePr>
        <p:xfrm>
          <a:off x="1187624" y="1299383"/>
          <a:ext cx="6696744" cy="3497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5"/>
          <p:cNvSpPr>
            <a:spLocks noChangeArrowheads="1"/>
          </p:cNvSpPr>
          <p:nvPr/>
        </p:nvSpPr>
        <p:spPr bwMode="auto">
          <a:xfrm>
            <a:off x="141910" y="94574"/>
            <a:ext cx="6276077" cy="452432"/>
          </a:xfrm>
          <a:prstGeom prst="rect">
            <a:avLst/>
          </a:prstGeom>
          <a:noFill/>
          <a:ln w="9525">
            <a:noFill/>
            <a:miter lim="800000"/>
            <a:headEnd/>
            <a:tailEnd/>
          </a:ln>
        </p:spPr>
        <p:txBody>
          <a:bodyPr wrap="none">
            <a:spAutoFit/>
          </a:bodyPr>
          <a:lstStyle/>
          <a:p>
            <a:pPr fontAlgn="auto">
              <a:lnSpc>
                <a:spcPct val="130000"/>
              </a:lnSpc>
              <a:spcBef>
                <a:spcPts val="0"/>
              </a:spcBef>
              <a:spcAft>
                <a:spcPts val="0"/>
              </a:spcAft>
              <a:defRPr/>
            </a:pPr>
            <a:r>
              <a:rPr lang="es-ES_tradnl" b="1" kern="0" dirty="0">
                <a:solidFill>
                  <a:srgbClr val="333399"/>
                </a:solidFill>
                <a:cs typeface="Arial" charset="0"/>
              </a:rPr>
              <a:t> Medidas de Protección Familiar (I): Protección Social</a:t>
            </a:r>
          </a:p>
        </p:txBody>
      </p:sp>
      <p:sp>
        <p:nvSpPr>
          <p:cNvPr id="2" name="Rectángulo 1"/>
          <p:cNvSpPr/>
          <p:nvPr/>
        </p:nvSpPr>
        <p:spPr>
          <a:xfrm>
            <a:off x="-162526" y="5027966"/>
            <a:ext cx="9037004" cy="1200329"/>
          </a:xfrm>
          <a:prstGeom prst="rect">
            <a:avLst/>
          </a:prstGeom>
        </p:spPr>
        <p:txBody>
          <a:bodyPr wrap="square">
            <a:spAutoFit/>
          </a:bodyPr>
          <a:lstStyle/>
          <a:p>
            <a:pPr marR="0" lvl="1" algn="just" defTabSz="914400" eaLnBrk="0" fontAlgn="auto" latinLnBrk="0" hangingPunct="0">
              <a:lnSpc>
                <a:spcPct val="100000"/>
              </a:lnSpc>
              <a:spcBef>
                <a:spcPts val="0"/>
              </a:spcBef>
              <a:spcAft>
                <a:spcPts val="0"/>
              </a:spcAft>
              <a:buClrTx/>
              <a:buSzTx/>
              <a:tabLst/>
              <a:defRPr/>
            </a:pPr>
            <a:r>
              <a:rPr lang="es-ES_tradnl" altLang="zh-CN" b="1" kern="0" dirty="0">
                <a:solidFill>
                  <a:srgbClr val="C00000"/>
                </a:solidFill>
                <a:cs typeface="Arial" charset="0"/>
              </a:rPr>
              <a:t>13.	Instar a los Gobiernos a una </a:t>
            </a:r>
            <a:r>
              <a:rPr lang="es-ES" altLang="zh-CN" b="1" kern="0" dirty="0">
                <a:solidFill>
                  <a:srgbClr val="C00000"/>
                </a:solidFill>
                <a:cs typeface="Arial" charset="0"/>
              </a:rPr>
              <a:t>redistribución más equitativa de las 	prestaciones sociales destinadas al concepto de Familia </a:t>
            </a:r>
            <a:r>
              <a:rPr lang="es-ES" sz="1600" kern="0" dirty="0">
                <a:solidFill>
                  <a:srgbClr val="333399"/>
                </a:solidFill>
                <a:cs typeface="Arial" charset="0"/>
              </a:rPr>
              <a:t>-</a:t>
            </a:r>
            <a:r>
              <a:rPr lang="es-ES_tradnl" sz="1600" kern="0" dirty="0">
                <a:solidFill>
                  <a:srgbClr val="333399"/>
                </a:solidFill>
                <a:cs typeface="Arial" charset="0"/>
              </a:rPr>
              <a:t>actualmente una 	pequeña parte del total de las prestaciones sociales-</a:t>
            </a:r>
            <a:r>
              <a:rPr lang="es-ES_tradnl" sz="1600" b="1" kern="0" dirty="0">
                <a:solidFill>
                  <a:srgbClr val="FF0000"/>
                </a:solidFill>
                <a:cs typeface="Arial" charset="0"/>
              </a:rPr>
              <a:t> </a:t>
            </a:r>
            <a:r>
              <a:rPr lang="es-ES_tradnl" altLang="zh-CN" b="1" kern="0" dirty="0">
                <a:solidFill>
                  <a:srgbClr val="C00000"/>
                </a:solidFill>
                <a:cs typeface="Arial" charset="0"/>
              </a:rPr>
              <a:t>incrementando 	gradualmente sus cuantías.</a:t>
            </a:r>
          </a:p>
        </p:txBody>
      </p:sp>
    </p:spTree>
    <p:extLst>
      <p:ext uri="{BB962C8B-B14F-4D97-AF65-F5344CB8AC3E}">
        <p14:creationId xmlns:p14="http://schemas.microsoft.com/office/powerpoint/2010/main" val="95406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CuadroTexto"/>
          <p:cNvSpPr txBox="1">
            <a:spLocks noChangeArrowheads="1"/>
          </p:cNvSpPr>
          <p:nvPr/>
        </p:nvSpPr>
        <p:spPr bwMode="auto">
          <a:xfrm rot="-200441">
            <a:off x="147638" y="6427788"/>
            <a:ext cx="2786062" cy="277812"/>
          </a:xfrm>
          <a:prstGeom prst="rect">
            <a:avLst/>
          </a:prstGeom>
          <a:noFill/>
          <a:ln w="9525">
            <a:noFill/>
            <a:miter lim="800000"/>
            <a:headEnd/>
            <a:tailEnd/>
          </a:ln>
        </p:spPr>
        <p:txBody>
          <a:bodyPr>
            <a:spAutoFit/>
          </a:bodyPr>
          <a:lstStyle/>
          <a:p>
            <a:r>
              <a:rPr lang="es-ES" sz="1200" b="1">
                <a:solidFill>
                  <a:srgbClr val="1F497D"/>
                </a:solidFill>
                <a:latin typeface="Swis721 Ex BT" pitchFamily="34" charset="0"/>
                <a:cs typeface="Arial" charset="0"/>
              </a:rPr>
              <a:t>Instituto de Política Familiar</a:t>
            </a:r>
          </a:p>
        </p:txBody>
      </p:sp>
      <p:sp>
        <p:nvSpPr>
          <p:cNvPr id="40963"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BD56EF80-E3FC-45C3-84AA-B356F7338A2A}" type="slidenum">
              <a:rPr lang="es-ES" sz="1200" b="1">
                <a:solidFill>
                  <a:srgbClr val="FFFFFF"/>
                </a:solidFill>
                <a:latin typeface="Calibri" pitchFamily="34" charset="0"/>
                <a:cs typeface="Arial" charset="0"/>
              </a:rPr>
              <a:pPr algn="r"/>
              <a:t>24</a:t>
            </a:fld>
            <a:endParaRPr lang="es-ES" sz="1200" b="1">
              <a:solidFill>
                <a:srgbClr val="FFFFFF"/>
              </a:solidFill>
              <a:latin typeface="Calibri" pitchFamily="34" charset="0"/>
              <a:cs typeface="Arial" charset="0"/>
            </a:endParaRPr>
          </a:p>
        </p:txBody>
      </p:sp>
      <p:sp>
        <p:nvSpPr>
          <p:cNvPr id="11" name="Rectangle 3"/>
          <p:cNvSpPr>
            <a:spLocks noChangeArrowheads="1"/>
          </p:cNvSpPr>
          <p:nvPr/>
        </p:nvSpPr>
        <p:spPr bwMode="auto">
          <a:xfrm>
            <a:off x="-73296" y="764704"/>
            <a:ext cx="8799607" cy="4201150"/>
          </a:xfrm>
          <a:prstGeom prst="rect">
            <a:avLst/>
          </a:prstGeom>
          <a:noFill/>
          <a:ln w="9525">
            <a:noFill/>
            <a:miter lim="800000"/>
            <a:headEnd/>
            <a:tailEnd/>
          </a:ln>
        </p:spPr>
        <p:txBody>
          <a:bodyPr wrap="square">
            <a:spAutoFit/>
          </a:bodyPr>
          <a:lstStyle/>
          <a:p>
            <a:pPr marL="800100" marR="0" lvl="1" indent="-342900" algn="just" defTabSz="914400" eaLnBrk="1" fontAlgn="auto" latinLnBrk="0" hangingPunct="1">
              <a:lnSpc>
                <a:spcPct val="100000"/>
              </a:lnSpc>
              <a:spcBef>
                <a:spcPts val="0"/>
              </a:spcBef>
              <a:spcAft>
                <a:spcPts val="0"/>
              </a:spcAft>
              <a:buClrTx/>
              <a:buSzTx/>
              <a:buFont typeface="+mj-lt"/>
              <a:buAutoNum type="arabicPeriod" startAt="14"/>
              <a:tabLst/>
              <a:defRPr/>
            </a:pPr>
            <a:endParaRPr lang="es-ES" sz="1500" kern="0" dirty="0">
              <a:solidFill>
                <a:schemeClr val="accent1">
                  <a:lumMod val="75000"/>
                </a:schemeClr>
              </a:solidFill>
              <a:cs typeface="Arial" charset="0"/>
            </a:endParaRPr>
          </a:p>
          <a:p>
            <a:pPr marL="800100" marR="0" lvl="1" indent="-342900" algn="just" defTabSz="914400" eaLnBrk="1" fontAlgn="auto" latinLnBrk="0" hangingPunct="1">
              <a:lnSpc>
                <a:spcPct val="100000"/>
              </a:lnSpc>
              <a:spcBef>
                <a:spcPts val="0"/>
              </a:spcBef>
              <a:spcAft>
                <a:spcPts val="0"/>
              </a:spcAft>
              <a:buClrTx/>
              <a:buSzTx/>
              <a:buFont typeface="+mj-lt"/>
              <a:buAutoNum type="arabicPeriod" startAt="14"/>
              <a:tabLst/>
              <a:defRPr/>
            </a:pPr>
            <a:r>
              <a:rPr lang="es-ES" b="1" kern="0" dirty="0">
                <a:solidFill>
                  <a:srgbClr val="C00000"/>
                </a:solidFill>
                <a:cs typeface="Arial" charset="0"/>
              </a:rPr>
              <a:t>Promover e impulsar </a:t>
            </a:r>
            <a:r>
              <a:rPr lang="es-ES" sz="1600" kern="0" dirty="0">
                <a:solidFill>
                  <a:srgbClr val="333399"/>
                </a:solidFill>
                <a:cs typeface="Arial" charset="0"/>
              </a:rPr>
              <a:t>en todos los países de la Unión europea </a:t>
            </a:r>
            <a:r>
              <a:rPr lang="es-ES" b="1" kern="0" dirty="0">
                <a:solidFill>
                  <a:srgbClr val="C00000"/>
                </a:solidFill>
                <a:cs typeface="Arial" charset="0"/>
              </a:rPr>
              <a:t>el </a:t>
            </a:r>
            <a:r>
              <a:rPr lang="es-ES" altLang="zh-CN" b="1" kern="0" dirty="0">
                <a:solidFill>
                  <a:srgbClr val="C00000"/>
                </a:solidFill>
                <a:cs typeface="Arial" charset="0"/>
              </a:rPr>
              <a:t>permiso de maternidad hasta las 20 semanas </a:t>
            </a:r>
            <a:r>
              <a:rPr lang="es-ES" altLang="zh-CN" sz="1600" kern="0" dirty="0">
                <a:solidFill>
                  <a:srgbClr val="333399"/>
                </a:solidFill>
                <a:cs typeface="Arial" charset="0"/>
              </a:rPr>
              <a:t>(como mínimo)</a:t>
            </a:r>
            <a:r>
              <a:rPr lang="es-ES" altLang="zh-CN" b="1" kern="0" dirty="0">
                <a:solidFill>
                  <a:srgbClr val="C00000"/>
                </a:solidFill>
                <a:cs typeface="Arial" charset="0"/>
              </a:rPr>
              <a:t>, así como un permiso de paternidad mínimo de 4 semanas</a:t>
            </a:r>
            <a:r>
              <a:rPr lang="es-ES" altLang="zh-CN" sz="1600" b="1" kern="0" dirty="0">
                <a:solidFill>
                  <a:srgbClr val="C00000"/>
                </a:solidFill>
                <a:cs typeface="Arial" charset="0"/>
              </a:rPr>
              <a:t>, </a:t>
            </a:r>
            <a:r>
              <a:rPr lang="es-ES" altLang="zh-CN" sz="1600" kern="0" dirty="0">
                <a:solidFill>
                  <a:srgbClr val="333399"/>
                </a:solidFill>
                <a:cs typeface="Arial" charset="0"/>
              </a:rPr>
              <a:t>remunerados en ambos casos.  </a:t>
            </a:r>
          </a:p>
          <a:p>
            <a:pPr marL="800100" marR="0" lvl="1" indent="-342900" algn="just" defTabSz="914400" eaLnBrk="1" fontAlgn="auto" latinLnBrk="0" hangingPunct="1">
              <a:lnSpc>
                <a:spcPct val="100000"/>
              </a:lnSpc>
              <a:spcBef>
                <a:spcPts val="0"/>
              </a:spcBef>
              <a:spcAft>
                <a:spcPts val="0"/>
              </a:spcAft>
              <a:buClrTx/>
              <a:buSzTx/>
              <a:buFont typeface="+mj-lt"/>
              <a:buAutoNum type="arabicPeriod" startAt="14"/>
              <a:tabLst/>
              <a:defRPr/>
            </a:pPr>
            <a:endParaRPr lang="es-ES" altLang="zh-CN" sz="1600" kern="0" dirty="0">
              <a:solidFill>
                <a:srgbClr val="333399"/>
              </a:solidFill>
              <a:cs typeface="Arial" charset="0"/>
            </a:endParaRPr>
          </a:p>
          <a:p>
            <a:pPr marL="800100" lvl="1" indent="-342900" algn="just" fontAlgn="auto">
              <a:spcBef>
                <a:spcPts val="0"/>
              </a:spcBef>
              <a:spcAft>
                <a:spcPts val="0"/>
              </a:spcAft>
              <a:buFont typeface="+mj-lt"/>
              <a:buAutoNum type="arabicPeriod" startAt="14"/>
              <a:defRPr/>
            </a:pPr>
            <a:r>
              <a:rPr lang="es-ES" altLang="zh-CN" b="1" kern="0" dirty="0">
                <a:solidFill>
                  <a:srgbClr val="C00000"/>
                </a:solidFill>
                <a:cs typeface="Arial" charset="0"/>
              </a:rPr>
              <a:t>Reconocer el derecho a la autonomía de las familias y los cónyuges</a:t>
            </a:r>
            <a:r>
              <a:rPr lang="es-ES" altLang="zh-CN" sz="1600" b="1" kern="0" dirty="0">
                <a:solidFill>
                  <a:srgbClr val="C00000"/>
                </a:solidFill>
                <a:cs typeface="Arial" charset="0"/>
              </a:rPr>
              <a:t>, </a:t>
            </a:r>
            <a:r>
              <a:rPr lang="es-ES" altLang="zh-CN" sz="1600" kern="0" dirty="0">
                <a:solidFill>
                  <a:srgbClr val="333399"/>
                </a:solidFill>
                <a:cs typeface="Arial" charset="0"/>
              </a:rPr>
              <a:t>eliminando restricciones en las normativas que se lo impidan, pudiendo cederse entre sí (al menos parcialmente) sus permisos parentales</a:t>
            </a:r>
            <a:r>
              <a:rPr lang="es-ES" altLang="zh-CN" sz="1600" kern="0" dirty="0" smtClean="0">
                <a:solidFill>
                  <a:srgbClr val="333399"/>
                </a:solidFill>
                <a:cs typeface="Arial" charset="0"/>
              </a:rPr>
              <a:t>.</a:t>
            </a:r>
            <a:endParaRPr lang="es-ES" altLang="zh-CN" sz="1600" kern="0" dirty="0">
              <a:solidFill>
                <a:srgbClr val="333399"/>
              </a:solidFill>
              <a:cs typeface="Arial" charset="0"/>
            </a:endParaRPr>
          </a:p>
          <a:p>
            <a:pPr marL="800100" lvl="1" indent="-342900" algn="just" fontAlgn="auto">
              <a:spcBef>
                <a:spcPts val="0"/>
              </a:spcBef>
              <a:spcAft>
                <a:spcPts val="0"/>
              </a:spcAft>
              <a:buFont typeface="+mj-lt"/>
              <a:buAutoNum type="arabicPeriod" startAt="14"/>
              <a:defRPr/>
            </a:pPr>
            <a:endParaRPr lang="es-ES" altLang="zh-CN" sz="1600" b="1" kern="0" dirty="0">
              <a:solidFill>
                <a:srgbClr val="C00000"/>
              </a:solidFill>
              <a:cs typeface="Arial" charset="0"/>
            </a:endParaRPr>
          </a:p>
          <a:p>
            <a:pPr marL="800100" lvl="1" indent="-342900" algn="just" fontAlgn="auto">
              <a:spcBef>
                <a:spcPts val="0"/>
              </a:spcBef>
              <a:spcAft>
                <a:spcPts val="0"/>
              </a:spcAft>
              <a:buFont typeface="+mj-lt"/>
              <a:buAutoNum type="arabicPeriod" startAt="14"/>
              <a:defRPr/>
            </a:pPr>
            <a:r>
              <a:rPr lang="es-ES" altLang="zh-CN" b="1" kern="0" dirty="0">
                <a:solidFill>
                  <a:srgbClr val="C00000"/>
                </a:solidFill>
                <a:cs typeface="Arial" charset="0"/>
              </a:rPr>
              <a:t>Promover el establecimiento de horarios racionales en las empresas de manera que permitan la conciliación de la vida laboral y familiar</a:t>
            </a:r>
            <a:r>
              <a:rPr lang="es-ES" altLang="zh-CN" sz="1600" b="1" kern="0" dirty="0">
                <a:solidFill>
                  <a:srgbClr val="C00000"/>
                </a:solidFill>
                <a:cs typeface="Arial" charset="0"/>
              </a:rPr>
              <a:t>.</a:t>
            </a:r>
          </a:p>
          <a:p>
            <a:pPr marL="800100" lvl="1" indent="-342900" algn="just" fontAlgn="auto">
              <a:spcBef>
                <a:spcPts val="0"/>
              </a:spcBef>
              <a:spcAft>
                <a:spcPts val="0"/>
              </a:spcAft>
              <a:buFont typeface="+mj-lt"/>
              <a:buAutoNum type="arabicPeriod" startAt="14"/>
              <a:defRPr/>
            </a:pPr>
            <a:endParaRPr lang="es-ES" altLang="zh-CN" sz="1600" b="1" kern="0" dirty="0">
              <a:solidFill>
                <a:srgbClr val="C00000"/>
              </a:solidFill>
              <a:cs typeface="Arial" charset="0"/>
            </a:endParaRPr>
          </a:p>
          <a:p>
            <a:pPr marL="800100" lvl="1" indent="-342900" algn="just" fontAlgn="auto">
              <a:spcBef>
                <a:spcPts val="0"/>
              </a:spcBef>
              <a:spcAft>
                <a:spcPts val="0"/>
              </a:spcAft>
              <a:buFont typeface="+mj-lt"/>
              <a:buAutoNum type="arabicPeriod" startAt="14"/>
              <a:defRPr/>
            </a:pPr>
            <a:r>
              <a:rPr lang="es-ES" altLang="zh-CN" b="1" kern="0" dirty="0">
                <a:solidFill>
                  <a:srgbClr val="C00000"/>
                </a:solidFill>
                <a:cs typeface="Arial" charset="0"/>
              </a:rPr>
              <a:t>Garantizar el derecho de los cónyuges a decidir:</a:t>
            </a:r>
          </a:p>
          <a:p>
            <a:pPr marL="1257300" lvl="2" indent="-342900" algn="just" eaLnBrk="0" fontAlgn="auto" hangingPunct="0">
              <a:spcBef>
                <a:spcPts val="0"/>
              </a:spcBef>
              <a:spcAft>
                <a:spcPts val="0"/>
              </a:spcAft>
              <a:buFont typeface="Arial" panose="020B0604020202020204" pitchFamily="34" charset="0"/>
              <a:buChar char="•"/>
              <a:defRPr/>
            </a:pPr>
            <a:r>
              <a:rPr lang="es-ES_tradnl" altLang="zh-CN" sz="1600" b="1" kern="0" dirty="0">
                <a:solidFill>
                  <a:srgbClr val="333399"/>
                </a:solidFill>
                <a:ea typeface="宋体" pitchFamily="2" charset="-122"/>
                <a:cs typeface="Times New Roman" pitchFamily="18" charset="0"/>
              </a:rPr>
              <a:t>Impulsar la prestación social por excedencia para padres/madres que pidan excedencia para el cuidado de sus hijos.</a:t>
            </a:r>
          </a:p>
          <a:p>
            <a:pPr marL="1257300" lvl="2" indent="-342900" algn="just" eaLnBrk="0" fontAlgn="auto" hangingPunct="0">
              <a:spcBef>
                <a:spcPts val="0"/>
              </a:spcBef>
              <a:spcAft>
                <a:spcPts val="0"/>
              </a:spcAft>
              <a:buFont typeface="Arial" panose="020B0604020202020204" pitchFamily="34" charset="0"/>
              <a:buChar char="•"/>
              <a:defRPr/>
            </a:pPr>
            <a:r>
              <a:rPr lang="es-ES_tradnl" altLang="zh-CN" sz="1600" b="1" kern="0" dirty="0">
                <a:solidFill>
                  <a:srgbClr val="333399"/>
                </a:solidFill>
                <a:ea typeface="宋体" pitchFamily="2" charset="-122"/>
                <a:cs typeface="Times New Roman" pitchFamily="18" charset="0"/>
              </a:rPr>
              <a:t>Ampliar la red de guarderías para hijos de 0-3 años.</a:t>
            </a:r>
            <a:endParaRPr kumimoji="0" lang="en-US" altLang="zh-CN" sz="1400" b="1" i="0" u="none" strike="noStrike" kern="0" cap="none" spc="0" normalizeH="0" baseline="0" noProof="0" dirty="0">
              <a:ln>
                <a:noFill/>
              </a:ln>
              <a:solidFill>
                <a:srgbClr val="FF0000"/>
              </a:solidFill>
              <a:effectLst/>
              <a:uLnTx/>
              <a:uFillTx/>
              <a:ea typeface="宋体" pitchFamily="2" charset="-122"/>
            </a:endParaRPr>
          </a:p>
        </p:txBody>
      </p:sp>
      <p:sp>
        <p:nvSpPr>
          <p:cNvPr id="5" name="Rectangle 5"/>
          <p:cNvSpPr>
            <a:spLocks noChangeArrowheads="1"/>
          </p:cNvSpPr>
          <p:nvPr/>
        </p:nvSpPr>
        <p:spPr bwMode="auto">
          <a:xfrm>
            <a:off x="150226" y="188640"/>
            <a:ext cx="8584401" cy="452432"/>
          </a:xfrm>
          <a:prstGeom prst="rect">
            <a:avLst/>
          </a:prstGeom>
          <a:noFill/>
          <a:ln w="9525">
            <a:noFill/>
            <a:miter lim="800000"/>
            <a:headEnd/>
            <a:tailEnd/>
          </a:ln>
        </p:spPr>
        <p:txBody>
          <a:bodyPr wrap="none">
            <a:spAutoFit/>
          </a:bodyPr>
          <a:lstStyle/>
          <a:p>
            <a:pPr fontAlgn="auto">
              <a:lnSpc>
                <a:spcPct val="130000"/>
              </a:lnSpc>
              <a:spcBef>
                <a:spcPts val="0"/>
              </a:spcBef>
              <a:spcAft>
                <a:spcPts val="0"/>
              </a:spcAft>
              <a:defRPr/>
            </a:pPr>
            <a:r>
              <a:rPr lang="es-ES_tradnl" b="1" kern="0" dirty="0">
                <a:solidFill>
                  <a:srgbClr val="333399"/>
                </a:solidFill>
                <a:cs typeface="Arial" charset="0"/>
              </a:rPr>
              <a:t> Medidas de Protección Familiar (II): Conciliación de la vida laboral y familiar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CuadroTexto"/>
          <p:cNvSpPr txBox="1">
            <a:spLocks noChangeArrowheads="1"/>
          </p:cNvSpPr>
          <p:nvPr/>
        </p:nvSpPr>
        <p:spPr bwMode="auto">
          <a:xfrm rot="-200441">
            <a:off x="147638" y="6427788"/>
            <a:ext cx="2786062" cy="277812"/>
          </a:xfrm>
          <a:prstGeom prst="rect">
            <a:avLst/>
          </a:prstGeom>
          <a:noFill/>
          <a:ln w="9525">
            <a:noFill/>
            <a:miter lim="800000"/>
            <a:headEnd/>
            <a:tailEnd/>
          </a:ln>
        </p:spPr>
        <p:txBody>
          <a:bodyPr>
            <a:spAutoFit/>
          </a:bodyPr>
          <a:lstStyle/>
          <a:p>
            <a:r>
              <a:rPr lang="es-ES" sz="1200" b="1">
                <a:solidFill>
                  <a:srgbClr val="1F497D"/>
                </a:solidFill>
                <a:latin typeface="Swis721 Ex BT" pitchFamily="34" charset="0"/>
                <a:cs typeface="Arial" charset="0"/>
              </a:rPr>
              <a:t>Instituto de Política Familiar</a:t>
            </a:r>
          </a:p>
        </p:txBody>
      </p:sp>
      <p:sp>
        <p:nvSpPr>
          <p:cNvPr id="40963"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BD56EF80-E3FC-45C3-84AA-B356F7338A2A}" type="slidenum">
              <a:rPr lang="es-ES" sz="1200" b="1">
                <a:solidFill>
                  <a:srgbClr val="FFFFFF"/>
                </a:solidFill>
                <a:latin typeface="Calibri" pitchFamily="34" charset="0"/>
                <a:cs typeface="Arial" charset="0"/>
              </a:rPr>
              <a:pPr algn="r"/>
              <a:t>25</a:t>
            </a:fld>
            <a:endParaRPr lang="es-ES" sz="1200" b="1">
              <a:solidFill>
                <a:srgbClr val="FFFFFF"/>
              </a:solidFill>
              <a:latin typeface="Calibri" pitchFamily="34" charset="0"/>
              <a:cs typeface="Arial" charset="0"/>
            </a:endParaRPr>
          </a:p>
        </p:txBody>
      </p:sp>
      <p:grpSp>
        <p:nvGrpSpPr>
          <p:cNvPr id="2" name="Group 5"/>
          <p:cNvGrpSpPr>
            <a:grpSpLocks/>
          </p:cNvGrpSpPr>
          <p:nvPr/>
        </p:nvGrpSpPr>
        <p:grpSpPr bwMode="auto">
          <a:xfrm>
            <a:off x="-396875" y="592139"/>
            <a:ext cx="9289355" cy="1025526"/>
            <a:chOff x="0" y="781"/>
            <a:chExt cx="5602" cy="646"/>
          </a:xfrm>
        </p:grpSpPr>
        <p:sp>
          <p:nvSpPr>
            <p:cNvPr id="14" name="Rectangle 6"/>
            <p:cNvSpPr>
              <a:spLocks noChangeArrowheads="1"/>
            </p:cNvSpPr>
            <p:nvPr/>
          </p:nvSpPr>
          <p:spPr bwMode="auto">
            <a:xfrm>
              <a:off x="113" y="781"/>
              <a:ext cx="5376" cy="646"/>
            </a:xfrm>
            <a:prstGeom prst="rect">
              <a:avLst/>
            </a:prstGeom>
            <a:noFill/>
            <a:ln w="9525">
              <a:noFill/>
              <a:miter lim="800000"/>
              <a:headEnd/>
              <a:tailEnd/>
            </a:ln>
          </p:spPr>
          <p:txBody>
            <a:bodyPr>
              <a:spAutoFit/>
            </a:bodyPr>
            <a:lstStyle/>
            <a:p>
              <a:pPr marL="457200" marR="0" lvl="0" indent="-457200" defTabSz="914400" eaLnBrk="0" fontAlgn="auto" latinLnBrk="0" hangingPunct="0">
                <a:lnSpc>
                  <a:spcPct val="20000"/>
                </a:lnSpc>
                <a:spcBef>
                  <a:spcPts val="0"/>
                </a:spcBef>
                <a:spcAft>
                  <a:spcPts val="0"/>
                </a:spcAft>
                <a:buClrTx/>
                <a:buSzTx/>
                <a:buFontTx/>
                <a:buNone/>
                <a:tabLst/>
                <a:defRPr/>
              </a:pPr>
              <a:endParaRPr kumimoji="0" lang="es-ES" sz="1400" b="1" i="1" u="none" strike="noStrike" kern="0" cap="none" spc="0" normalizeH="0" baseline="0" noProof="0" dirty="0">
                <a:ln>
                  <a:noFill/>
                </a:ln>
                <a:solidFill>
                  <a:srgbClr val="009999"/>
                </a:solidFill>
                <a:effectLst/>
                <a:uLnTx/>
                <a:uFillTx/>
              </a:endParaRPr>
            </a:p>
            <a:p>
              <a:pPr marL="914400" marR="0" lvl="1" indent="-457200" algn="just" defTabSz="914400" eaLnBrk="0" fontAlgn="auto" latinLnBrk="0" hangingPunct="0">
                <a:lnSpc>
                  <a:spcPct val="100000"/>
                </a:lnSpc>
                <a:spcBef>
                  <a:spcPts val="0"/>
                </a:spcBef>
                <a:spcAft>
                  <a:spcPts val="0"/>
                </a:spcAft>
                <a:buClrTx/>
                <a:buSzTx/>
                <a:buFontTx/>
                <a:buNone/>
                <a:tabLst/>
                <a:defRPr/>
              </a:pPr>
              <a:r>
                <a:rPr lang="es-ES" altLang="zh-CN" sz="1600" b="1" kern="0" dirty="0">
                  <a:solidFill>
                    <a:srgbClr val="C00000"/>
                  </a:solidFill>
                  <a:cs typeface="Arial" charset="0"/>
                </a:rPr>
                <a:t>18-20. Impulsar y promover una convergencia fiscal europea para la familia, con un tratamiento equilibrado de la familia que evite discriminaciones injustas y facilite su protección, aplicando la perspectiva de familia:</a:t>
              </a:r>
              <a:endParaRPr kumimoji="0" lang="es-ES" sz="1200" b="0" i="1" u="none" strike="noStrike" kern="0" cap="none" spc="0" normalizeH="0" baseline="0" noProof="0" dirty="0">
                <a:ln>
                  <a:noFill/>
                </a:ln>
                <a:solidFill>
                  <a:srgbClr val="FF0000"/>
                </a:solidFill>
                <a:effectLst/>
                <a:uLnTx/>
                <a:uFillTx/>
              </a:endParaRPr>
            </a:p>
            <a:p>
              <a:pPr marL="1828800" marR="0" lvl="3" indent="-457200" algn="just" defTabSz="914400" eaLnBrk="0" fontAlgn="auto" latinLnBrk="0" hangingPunct="0">
                <a:lnSpc>
                  <a:spcPct val="70000"/>
                </a:lnSpc>
                <a:spcBef>
                  <a:spcPts val="0"/>
                </a:spcBef>
                <a:spcAft>
                  <a:spcPts val="0"/>
                </a:spcAft>
                <a:buClrTx/>
                <a:buSzTx/>
                <a:buFont typeface="Wingdings" pitchFamily="2" charset="2"/>
                <a:buChar char="§"/>
                <a:tabLst/>
                <a:defRPr/>
              </a:pPr>
              <a:endParaRPr kumimoji="0" lang="es-ES" sz="1400" b="0" i="0" u="none" strike="noStrike" kern="0" cap="none" spc="0" normalizeH="0" baseline="0" noProof="0" dirty="0">
                <a:ln>
                  <a:noFill/>
                </a:ln>
                <a:solidFill>
                  <a:srgbClr val="FF0000"/>
                </a:solidFill>
                <a:effectLst/>
                <a:uLnTx/>
                <a:uFillTx/>
                <a:cs typeface="Times New Roman" pitchFamily="18" charset="0"/>
              </a:endParaRPr>
            </a:p>
          </p:txBody>
        </p:sp>
        <p:sp>
          <p:nvSpPr>
            <p:cNvPr id="15" name="Rectangle 7"/>
            <p:cNvSpPr>
              <a:spLocks noChangeArrowheads="1"/>
            </p:cNvSpPr>
            <p:nvPr/>
          </p:nvSpPr>
          <p:spPr bwMode="auto">
            <a:xfrm>
              <a:off x="0" y="799"/>
              <a:ext cx="5602" cy="212"/>
            </a:xfrm>
            <a:prstGeom prst="rect">
              <a:avLst/>
            </a:prstGeom>
            <a:noFill/>
            <a:ln w="9525">
              <a:noFill/>
              <a:miter lim="800000"/>
              <a:headEnd/>
              <a:tailEnd/>
            </a:ln>
          </p:spPr>
          <p:txBody>
            <a:bodyPr>
              <a:spAutoFit/>
            </a:bodyPr>
            <a:lstStyle/>
            <a:p>
              <a:pPr marL="0" marR="0" lvl="1" indent="0" defTabSz="914400" eaLnBrk="1" fontAlgn="auto" latinLnBrk="0" hangingPunct="1">
                <a:lnSpc>
                  <a:spcPct val="100000"/>
                </a:lnSpc>
                <a:spcBef>
                  <a:spcPct val="50000"/>
                </a:spcBef>
                <a:spcAft>
                  <a:spcPts val="0"/>
                </a:spcAft>
                <a:buClrTx/>
                <a:buSzTx/>
                <a:buFont typeface="Wingdings" pitchFamily="2" charset="2"/>
                <a:buNone/>
                <a:tabLst/>
                <a:defRPr/>
              </a:pPr>
              <a:endParaRPr kumimoji="0" lang="es-ES_tradnl" sz="1600" b="1" i="0" u="none" strike="noStrike" kern="0" cap="none" spc="0" normalizeH="0" baseline="0" noProof="0">
                <a:ln>
                  <a:noFill/>
                </a:ln>
                <a:solidFill>
                  <a:srgbClr val="339933"/>
                </a:solidFill>
                <a:effectLst/>
                <a:uLnTx/>
                <a:uFillTx/>
                <a:latin typeface="Tahoma" pitchFamily="34" charset="0"/>
              </a:endParaRPr>
            </a:p>
          </p:txBody>
        </p:sp>
      </p:grpSp>
      <p:graphicFrame>
        <p:nvGraphicFramePr>
          <p:cNvPr id="9" name="8 Diagrama"/>
          <p:cNvGraphicFramePr/>
          <p:nvPr>
            <p:extLst>
              <p:ext uri="{D42A27DB-BD31-4B8C-83A1-F6EECF244321}">
                <p14:modId xmlns:p14="http://schemas.microsoft.com/office/powerpoint/2010/main" val="3728343150"/>
              </p:ext>
            </p:extLst>
          </p:nvPr>
        </p:nvGraphicFramePr>
        <p:xfrm>
          <a:off x="571444" y="1649262"/>
          <a:ext cx="8072494" cy="4000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5"/>
          <p:cNvSpPr>
            <a:spLocks noChangeArrowheads="1"/>
          </p:cNvSpPr>
          <p:nvPr/>
        </p:nvSpPr>
        <p:spPr bwMode="auto">
          <a:xfrm>
            <a:off x="141910" y="103901"/>
            <a:ext cx="5391219" cy="414985"/>
          </a:xfrm>
          <a:prstGeom prst="rect">
            <a:avLst/>
          </a:prstGeom>
          <a:noFill/>
          <a:ln w="9525">
            <a:noFill/>
            <a:miter lim="800000"/>
            <a:headEnd/>
            <a:tailEnd/>
          </a:ln>
        </p:spPr>
        <p:txBody>
          <a:bodyPr wrap="none">
            <a:spAutoFit/>
          </a:bodyPr>
          <a:lstStyle/>
          <a:p>
            <a:pPr fontAlgn="auto">
              <a:lnSpc>
                <a:spcPct val="130000"/>
              </a:lnSpc>
              <a:spcBef>
                <a:spcPts val="0"/>
              </a:spcBef>
              <a:spcAft>
                <a:spcPts val="0"/>
              </a:spcAft>
              <a:defRPr/>
            </a:pPr>
            <a:r>
              <a:rPr lang="es-ES_tradnl" b="1" kern="0" dirty="0">
                <a:solidFill>
                  <a:srgbClr val="333399"/>
                </a:solidFill>
                <a:cs typeface="Arial" charset="0"/>
              </a:rPr>
              <a:t> Medidas de Protección Familiar (III): Fiscalidad</a:t>
            </a:r>
          </a:p>
        </p:txBody>
      </p:sp>
    </p:spTree>
    <p:extLst>
      <p:ext uri="{BB962C8B-B14F-4D97-AF65-F5344CB8AC3E}">
        <p14:creationId xmlns:p14="http://schemas.microsoft.com/office/powerpoint/2010/main" val="3420655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CuadroTexto"/>
          <p:cNvSpPr txBox="1">
            <a:spLocks noChangeArrowheads="1"/>
          </p:cNvSpPr>
          <p:nvPr/>
        </p:nvSpPr>
        <p:spPr bwMode="auto">
          <a:xfrm rot="-200441">
            <a:off x="147638" y="6427788"/>
            <a:ext cx="2786062" cy="277812"/>
          </a:xfrm>
          <a:prstGeom prst="rect">
            <a:avLst/>
          </a:prstGeom>
          <a:noFill/>
          <a:ln w="9525">
            <a:noFill/>
            <a:miter lim="800000"/>
            <a:headEnd/>
            <a:tailEnd/>
          </a:ln>
        </p:spPr>
        <p:txBody>
          <a:bodyPr>
            <a:spAutoFit/>
          </a:bodyPr>
          <a:lstStyle/>
          <a:p>
            <a:r>
              <a:rPr lang="es-ES" sz="1200" b="1">
                <a:solidFill>
                  <a:srgbClr val="1F497D"/>
                </a:solidFill>
                <a:latin typeface="Swis721 Ex BT" pitchFamily="34" charset="0"/>
                <a:cs typeface="Arial" charset="0"/>
              </a:rPr>
              <a:t>Instituto de Política Familiar</a:t>
            </a:r>
          </a:p>
        </p:txBody>
      </p:sp>
      <p:sp>
        <p:nvSpPr>
          <p:cNvPr id="40963"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BD56EF80-E3FC-45C3-84AA-B356F7338A2A}" type="slidenum">
              <a:rPr lang="es-ES" sz="1200" b="1">
                <a:solidFill>
                  <a:srgbClr val="FFFFFF"/>
                </a:solidFill>
                <a:latin typeface="Calibri" pitchFamily="34" charset="0"/>
                <a:cs typeface="Arial" charset="0"/>
              </a:rPr>
              <a:pPr algn="r"/>
              <a:t>26</a:t>
            </a:fld>
            <a:endParaRPr lang="es-ES" sz="1200" b="1">
              <a:solidFill>
                <a:srgbClr val="FFFFFF"/>
              </a:solidFill>
              <a:latin typeface="Calibri" pitchFamily="34" charset="0"/>
              <a:cs typeface="Arial" charset="0"/>
            </a:endParaRPr>
          </a:p>
        </p:txBody>
      </p:sp>
      <p:sp>
        <p:nvSpPr>
          <p:cNvPr id="11" name="Rectangle 3"/>
          <p:cNvSpPr>
            <a:spLocks noChangeArrowheads="1"/>
          </p:cNvSpPr>
          <p:nvPr/>
        </p:nvSpPr>
        <p:spPr bwMode="auto">
          <a:xfrm>
            <a:off x="-180528" y="499002"/>
            <a:ext cx="9001000" cy="1138773"/>
          </a:xfrm>
          <a:prstGeom prst="rect">
            <a:avLst/>
          </a:prstGeom>
          <a:noFill/>
          <a:ln w="9525">
            <a:noFill/>
            <a:miter lim="800000"/>
            <a:headEnd/>
            <a:tailEnd/>
          </a:ln>
        </p:spPr>
        <p:txBody>
          <a:bodyPr wrap="square">
            <a:spAutoFit/>
          </a:bodyPr>
          <a:lstStyle/>
          <a:p>
            <a:pPr marL="800100" marR="0" lvl="1" indent="-342900" algn="just" defTabSz="914400" eaLnBrk="0" fontAlgn="auto" latinLnBrk="0" hangingPunct="0">
              <a:lnSpc>
                <a:spcPct val="100000"/>
              </a:lnSpc>
              <a:spcBef>
                <a:spcPts val="0"/>
              </a:spcBef>
              <a:spcAft>
                <a:spcPts val="0"/>
              </a:spcAft>
              <a:buClrTx/>
              <a:buSzTx/>
              <a:buFontTx/>
              <a:buNone/>
              <a:tabLst/>
              <a:defRPr/>
            </a:pPr>
            <a:r>
              <a:rPr lang="es-ES" altLang="zh-CN" b="1" kern="0" dirty="0">
                <a:solidFill>
                  <a:srgbClr val="C00000"/>
                </a:solidFill>
                <a:cs typeface="Arial" charset="0"/>
              </a:rPr>
              <a:t>21-23. Impulsar medidas de apoyo a la mujer embarazada y a la maternidad así como combatir la discriminación del que pudieran ser objeto</a:t>
            </a:r>
            <a:r>
              <a:rPr lang="es-ES" altLang="zh-CN" sz="1600" b="1" kern="0" dirty="0">
                <a:solidFill>
                  <a:srgbClr val="C00000"/>
                </a:solidFill>
                <a:cs typeface="Arial" charset="0"/>
              </a:rPr>
              <a:t>, </a:t>
            </a:r>
            <a:r>
              <a:rPr lang="es-ES" sz="1600" kern="0" dirty="0">
                <a:solidFill>
                  <a:srgbClr val="333399"/>
                </a:solidFill>
                <a:cs typeface="Arial" charset="0"/>
              </a:rPr>
              <a:t>especialmente en el mercado laboral </a:t>
            </a:r>
            <a:r>
              <a:rPr lang="es-ES" sz="1600" i="1" kern="0" dirty="0">
                <a:solidFill>
                  <a:srgbClr val="333399"/>
                </a:solidFill>
                <a:cs typeface="Arial" charset="0"/>
              </a:rPr>
              <a:t>(</a:t>
            </a:r>
            <a:r>
              <a:rPr lang="es-ES" sz="1400" i="1" kern="0" dirty="0">
                <a:solidFill>
                  <a:srgbClr val="333399"/>
                </a:solidFill>
                <a:cs typeface="Arial" charset="0"/>
              </a:rPr>
              <a:t>de acuerdo con el Informe del Parlamento Europeo sobre la igualdad entre hombres y mujeres en la Unión Europea</a:t>
            </a:r>
            <a:r>
              <a:rPr lang="es-ES" sz="1400" kern="0" dirty="0">
                <a:solidFill>
                  <a:srgbClr val="333399"/>
                </a:solidFill>
                <a:cs typeface="Arial" charset="0"/>
              </a:rPr>
              <a:t>). </a:t>
            </a:r>
            <a:endParaRPr lang="es-ES" altLang="zh-CN" sz="1400" b="1" kern="0" dirty="0">
              <a:solidFill>
                <a:srgbClr val="C00000"/>
              </a:solidFill>
              <a:cs typeface="Arial" charset="0"/>
            </a:endParaRPr>
          </a:p>
        </p:txBody>
      </p:sp>
      <p:graphicFrame>
        <p:nvGraphicFramePr>
          <p:cNvPr id="6" name="5 Diagrama"/>
          <p:cNvGraphicFramePr/>
          <p:nvPr>
            <p:extLst>
              <p:ext uri="{D42A27DB-BD31-4B8C-83A1-F6EECF244321}">
                <p14:modId xmlns:p14="http://schemas.microsoft.com/office/powerpoint/2010/main" val="1342833894"/>
              </p:ext>
            </p:extLst>
          </p:nvPr>
        </p:nvGraphicFramePr>
        <p:xfrm>
          <a:off x="1043608" y="1772816"/>
          <a:ext cx="7174010" cy="4000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5"/>
          <p:cNvSpPr>
            <a:spLocks noChangeArrowheads="1"/>
          </p:cNvSpPr>
          <p:nvPr/>
        </p:nvSpPr>
        <p:spPr bwMode="auto">
          <a:xfrm>
            <a:off x="162477" y="46570"/>
            <a:ext cx="4031873" cy="452432"/>
          </a:xfrm>
          <a:prstGeom prst="rect">
            <a:avLst/>
          </a:prstGeom>
          <a:noFill/>
          <a:ln w="9525">
            <a:noFill/>
            <a:miter lim="800000"/>
            <a:headEnd/>
            <a:tailEnd/>
          </a:ln>
        </p:spPr>
        <p:txBody>
          <a:bodyPr wrap="none">
            <a:spAutoFit/>
          </a:bodyPr>
          <a:lstStyle/>
          <a:p>
            <a:pPr fontAlgn="auto">
              <a:lnSpc>
                <a:spcPct val="130000"/>
              </a:lnSpc>
              <a:spcBef>
                <a:spcPts val="0"/>
              </a:spcBef>
              <a:spcAft>
                <a:spcPts val="0"/>
              </a:spcAft>
              <a:defRPr/>
            </a:pPr>
            <a:r>
              <a:rPr lang="es-ES_tradnl" b="1" kern="0" dirty="0">
                <a:solidFill>
                  <a:srgbClr val="333399"/>
                </a:solidFill>
                <a:cs typeface="Arial" charset="0"/>
              </a:rPr>
              <a:t> Medidas de Apoyo a la Maternidad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CuadroTexto"/>
          <p:cNvSpPr txBox="1">
            <a:spLocks noChangeArrowheads="1"/>
          </p:cNvSpPr>
          <p:nvPr/>
        </p:nvSpPr>
        <p:spPr bwMode="auto">
          <a:xfrm rot="-200441">
            <a:off x="147638" y="6427788"/>
            <a:ext cx="2786062" cy="277812"/>
          </a:xfrm>
          <a:prstGeom prst="rect">
            <a:avLst/>
          </a:prstGeom>
          <a:noFill/>
          <a:ln w="9525">
            <a:noFill/>
            <a:miter lim="800000"/>
            <a:headEnd/>
            <a:tailEnd/>
          </a:ln>
        </p:spPr>
        <p:txBody>
          <a:bodyPr>
            <a:spAutoFit/>
          </a:bodyPr>
          <a:lstStyle/>
          <a:p>
            <a:r>
              <a:rPr lang="es-ES" sz="1200" b="1">
                <a:solidFill>
                  <a:srgbClr val="1F497D"/>
                </a:solidFill>
                <a:latin typeface="Swis721 Ex BT" pitchFamily="34" charset="0"/>
                <a:cs typeface="Arial" charset="0"/>
              </a:rPr>
              <a:t>Instituto de Política Familiar</a:t>
            </a:r>
          </a:p>
        </p:txBody>
      </p:sp>
      <p:sp>
        <p:nvSpPr>
          <p:cNvPr id="40963"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BD56EF80-E3FC-45C3-84AA-B356F7338A2A}" type="slidenum">
              <a:rPr lang="es-ES" sz="1200" b="1">
                <a:solidFill>
                  <a:srgbClr val="FFFFFF"/>
                </a:solidFill>
                <a:latin typeface="Calibri" pitchFamily="34" charset="0"/>
                <a:cs typeface="Arial" charset="0"/>
              </a:rPr>
              <a:pPr algn="r"/>
              <a:t>27</a:t>
            </a:fld>
            <a:endParaRPr lang="es-ES" sz="1200" b="1">
              <a:solidFill>
                <a:srgbClr val="FFFFFF"/>
              </a:solidFill>
              <a:latin typeface="Calibri" pitchFamily="34" charset="0"/>
              <a:cs typeface="Arial" charset="0"/>
            </a:endParaRPr>
          </a:p>
        </p:txBody>
      </p:sp>
      <p:sp>
        <p:nvSpPr>
          <p:cNvPr id="13" name="Rectangle 2"/>
          <p:cNvSpPr>
            <a:spLocks noChangeArrowheads="1"/>
          </p:cNvSpPr>
          <p:nvPr/>
        </p:nvSpPr>
        <p:spPr bwMode="auto">
          <a:xfrm>
            <a:off x="-214342" y="385749"/>
            <a:ext cx="9106822" cy="1114151"/>
          </a:xfrm>
          <a:prstGeom prst="rect">
            <a:avLst/>
          </a:prstGeom>
          <a:noFill/>
          <a:ln w="9525">
            <a:noFill/>
            <a:miter lim="800000"/>
            <a:headEnd/>
            <a:tailEnd/>
          </a:ln>
        </p:spPr>
        <p:txBody>
          <a:bodyPr wrap="square">
            <a:spAutoFit/>
          </a:bodyPr>
          <a:lstStyle/>
          <a:p>
            <a:pPr marL="457200" indent="-457200" eaLnBrk="0" hangingPunct="0">
              <a:lnSpc>
                <a:spcPct val="80000"/>
              </a:lnSpc>
            </a:pPr>
            <a:endParaRPr lang="es-ES_tradnl" dirty="0">
              <a:solidFill>
                <a:srgbClr val="333399"/>
              </a:solidFill>
              <a:cs typeface="Times New Roman" pitchFamily="18" charset="0"/>
            </a:endParaRPr>
          </a:p>
          <a:p>
            <a:pPr marL="1066800" marR="0" lvl="1" indent="-609600" algn="just" defTabSz="914400" eaLnBrk="0" fontAlgn="auto" latinLnBrk="0" hangingPunct="0">
              <a:lnSpc>
                <a:spcPct val="100000"/>
              </a:lnSpc>
              <a:spcBef>
                <a:spcPts val="0"/>
              </a:spcBef>
              <a:spcAft>
                <a:spcPts val="0"/>
              </a:spcAft>
              <a:buClrTx/>
              <a:buSzTx/>
              <a:tabLst/>
              <a:defRPr/>
            </a:pPr>
            <a:r>
              <a:rPr lang="es-ES" altLang="zh-CN" b="1" kern="0" dirty="0">
                <a:solidFill>
                  <a:srgbClr val="C00000"/>
                </a:solidFill>
                <a:cs typeface="Arial" charset="0"/>
              </a:rPr>
              <a:t>24-27. Impulsar medidas preventivas para ayudar a superar las crisis familiares </a:t>
            </a:r>
            <a:r>
              <a:rPr lang="es-ES" sz="1200" i="1" kern="0" dirty="0">
                <a:solidFill>
                  <a:srgbClr val="333399"/>
                </a:solidFill>
                <a:cs typeface="Arial" charset="0"/>
              </a:rPr>
              <a:t>(según las recomendaciones del Consejo de Europa)</a:t>
            </a:r>
            <a:r>
              <a:rPr lang="es-ES" sz="1400" kern="0" dirty="0">
                <a:solidFill>
                  <a:srgbClr val="333399"/>
                </a:solidFill>
                <a:cs typeface="Arial" charset="0"/>
              </a:rPr>
              <a:t> </a:t>
            </a:r>
            <a:r>
              <a:rPr lang="es-ES" sz="1600" b="1" kern="0" dirty="0">
                <a:solidFill>
                  <a:srgbClr val="333399"/>
                </a:solidFill>
                <a:cs typeface="Arial" charset="0"/>
              </a:rPr>
              <a:t>que ayuden a reducir la ruptura familiar en Europa</a:t>
            </a:r>
            <a:r>
              <a:rPr lang="es-ES" sz="1600" kern="0" dirty="0">
                <a:solidFill>
                  <a:srgbClr val="333399"/>
                </a:solidFill>
                <a:cs typeface="Arial" charset="0"/>
              </a:rPr>
              <a:t>:</a:t>
            </a:r>
            <a:r>
              <a:rPr lang="es-ES" sz="1600" b="1" kern="0" dirty="0">
                <a:solidFill>
                  <a:srgbClr val="333399"/>
                </a:solidFill>
                <a:cs typeface="Arial" charset="0"/>
              </a:rPr>
              <a:t> </a:t>
            </a:r>
          </a:p>
        </p:txBody>
      </p:sp>
      <p:graphicFrame>
        <p:nvGraphicFramePr>
          <p:cNvPr id="8" name="7 Diagrama"/>
          <p:cNvGraphicFramePr/>
          <p:nvPr>
            <p:extLst>
              <p:ext uri="{D42A27DB-BD31-4B8C-83A1-F6EECF244321}">
                <p14:modId xmlns:p14="http://schemas.microsoft.com/office/powerpoint/2010/main" val="1116739823"/>
              </p:ext>
            </p:extLst>
          </p:nvPr>
        </p:nvGraphicFramePr>
        <p:xfrm>
          <a:off x="1259632" y="1737333"/>
          <a:ext cx="6960266" cy="3862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5"/>
          <p:cNvSpPr>
            <a:spLocks noChangeArrowheads="1"/>
          </p:cNvSpPr>
          <p:nvPr/>
        </p:nvSpPr>
        <p:spPr bwMode="auto">
          <a:xfrm>
            <a:off x="179512" y="116632"/>
            <a:ext cx="6391493" cy="414985"/>
          </a:xfrm>
          <a:prstGeom prst="rect">
            <a:avLst/>
          </a:prstGeom>
          <a:noFill/>
          <a:ln w="9525">
            <a:noFill/>
            <a:miter lim="800000"/>
            <a:headEnd/>
            <a:tailEnd/>
          </a:ln>
        </p:spPr>
        <p:txBody>
          <a:bodyPr wrap="none">
            <a:spAutoFit/>
          </a:bodyPr>
          <a:lstStyle/>
          <a:p>
            <a:pPr fontAlgn="auto">
              <a:lnSpc>
                <a:spcPct val="130000"/>
              </a:lnSpc>
              <a:spcBef>
                <a:spcPts val="0"/>
              </a:spcBef>
              <a:spcAft>
                <a:spcPts val="0"/>
              </a:spcAft>
              <a:defRPr/>
            </a:pPr>
            <a:r>
              <a:rPr lang="es-ES_tradnl" b="1" kern="0" dirty="0">
                <a:solidFill>
                  <a:srgbClr val="333399"/>
                </a:solidFill>
                <a:cs typeface="Arial" charset="0"/>
              </a:rPr>
              <a:t> Medidas de Apoyo matrimonial ante las crisis familiares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2 CuadroTexto"/>
          <p:cNvSpPr txBox="1">
            <a:spLocks noChangeArrowheads="1"/>
          </p:cNvSpPr>
          <p:nvPr/>
        </p:nvSpPr>
        <p:spPr bwMode="auto">
          <a:xfrm rot="-200441">
            <a:off x="147638" y="6427788"/>
            <a:ext cx="2786062" cy="277812"/>
          </a:xfrm>
          <a:prstGeom prst="rect">
            <a:avLst/>
          </a:prstGeom>
          <a:noFill/>
          <a:ln w="9525">
            <a:noFill/>
            <a:miter lim="800000"/>
            <a:headEnd/>
            <a:tailEnd/>
          </a:ln>
        </p:spPr>
        <p:txBody>
          <a:bodyPr>
            <a:spAutoFit/>
          </a:bodyPr>
          <a:lstStyle/>
          <a:p>
            <a:r>
              <a:rPr lang="es-ES" sz="1200" b="1">
                <a:solidFill>
                  <a:srgbClr val="1F497D"/>
                </a:solidFill>
                <a:latin typeface="Swis721 Ex BT" pitchFamily="34" charset="0"/>
                <a:cs typeface="Arial" charset="0"/>
              </a:rPr>
              <a:t>Instituto de Política Familiar</a:t>
            </a:r>
          </a:p>
        </p:txBody>
      </p:sp>
      <p:sp>
        <p:nvSpPr>
          <p:cNvPr id="40963"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BD56EF80-E3FC-45C3-84AA-B356F7338A2A}" type="slidenum">
              <a:rPr lang="es-ES" sz="1200" b="1">
                <a:solidFill>
                  <a:srgbClr val="FFFFFF"/>
                </a:solidFill>
                <a:latin typeface="Calibri" pitchFamily="34" charset="0"/>
                <a:cs typeface="Arial" charset="0"/>
              </a:rPr>
              <a:pPr algn="r"/>
              <a:t>28</a:t>
            </a:fld>
            <a:endParaRPr lang="es-ES" sz="1200" b="1">
              <a:solidFill>
                <a:srgbClr val="FFFFFF"/>
              </a:solidFill>
              <a:latin typeface="Calibri" pitchFamily="34" charset="0"/>
              <a:cs typeface="Arial" charset="0"/>
            </a:endParaRPr>
          </a:p>
        </p:txBody>
      </p:sp>
      <p:grpSp>
        <p:nvGrpSpPr>
          <p:cNvPr id="2" name="Group 5"/>
          <p:cNvGrpSpPr>
            <a:grpSpLocks/>
          </p:cNvGrpSpPr>
          <p:nvPr/>
        </p:nvGrpSpPr>
        <p:grpSpPr bwMode="auto">
          <a:xfrm>
            <a:off x="-396875" y="500066"/>
            <a:ext cx="9255155" cy="1058864"/>
            <a:chOff x="0" y="723"/>
            <a:chExt cx="5623" cy="667"/>
          </a:xfrm>
        </p:grpSpPr>
        <p:sp>
          <p:nvSpPr>
            <p:cNvPr id="14" name="Rectangle 6"/>
            <p:cNvSpPr>
              <a:spLocks noChangeArrowheads="1"/>
            </p:cNvSpPr>
            <p:nvPr/>
          </p:nvSpPr>
          <p:spPr bwMode="auto">
            <a:xfrm>
              <a:off x="247" y="723"/>
              <a:ext cx="5376" cy="667"/>
            </a:xfrm>
            <a:prstGeom prst="rect">
              <a:avLst/>
            </a:prstGeom>
            <a:noFill/>
            <a:ln w="9525">
              <a:noFill/>
              <a:miter lim="800000"/>
              <a:headEnd/>
              <a:tailEnd/>
            </a:ln>
          </p:spPr>
          <p:txBody>
            <a:bodyPr>
              <a:spAutoFit/>
            </a:bodyPr>
            <a:lstStyle/>
            <a:p>
              <a:pPr marL="457200" marR="0" lvl="0" indent="-457200" defTabSz="914400" eaLnBrk="0" fontAlgn="auto" latinLnBrk="0" hangingPunct="0">
                <a:lnSpc>
                  <a:spcPct val="20000"/>
                </a:lnSpc>
                <a:spcBef>
                  <a:spcPts val="0"/>
                </a:spcBef>
                <a:spcAft>
                  <a:spcPts val="0"/>
                </a:spcAft>
                <a:buClrTx/>
                <a:buSzTx/>
                <a:buFontTx/>
                <a:buNone/>
                <a:tabLst/>
                <a:defRPr/>
              </a:pPr>
              <a:endParaRPr kumimoji="0" lang="es-ES" sz="1400" b="1" i="1" u="none" strike="noStrike" kern="0" cap="none" spc="0" normalizeH="0" baseline="0" noProof="0" dirty="0">
                <a:ln>
                  <a:noFill/>
                </a:ln>
                <a:solidFill>
                  <a:srgbClr val="009999"/>
                </a:solidFill>
                <a:effectLst/>
                <a:uLnTx/>
                <a:uFillTx/>
              </a:endParaRPr>
            </a:p>
            <a:p>
              <a:pPr marL="914400" marR="0" lvl="1" indent="-457200" algn="just" defTabSz="914400" eaLnBrk="0" fontAlgn="auto" latinLnBrk="0" hangingPunct="0">
                <a:lnSpc>
                  <a:spcPct val="100000"/>
                </a:lnSpc>
                <a:spcBef>
                  <a:spcPts val="0"/>
                </a:spcBef>
                <a:spcAft>
                  <a:spcPts val="0"/>
                </a:spcAft>
                <a:buClrTx/>
                <a:buSzTx/>
                <a:buFontTx/>
                <a:buNone/>
                <a:tabLst/>
                <a:defRPr/>
              </a:pPr>
              <a:r>
                <a:rPr lang="es-ES" altLang="zh-CN" b="1" kern="0" dirty="0">
                  <a:solidFill>
                    <a:srgbClr val="C00000"/>
                  </a:solidFill>
                  <a:cs typeface="Arial" charset="0"/>
                </a:rPr>
                <a:t>28-30 Impulsar y promover políticas de vivienda que tengan en cuenta a las familias </a:t>
              </a:r>
              <a:r>
                <a:rPr kumimoji="0" lang="es-ES" sz="1200" b="0" i="1" u="none" strike="noStrike" kern="0" cap="none" spc="0" normalizeH="0" baseline="0" noProof="0" dirty="0">
                  <a:ln>
                    <a:noFill/>
                  </a:ln>
                  <a:solidFill>
                    <a:srgbClr val="333399"/>
                  </a:solidFill>
                  <a:effectLst/>
                  <a:uLnTx/>
                  <a:uFillTx/>
                </a:rPr>
                <a:t>(</a:t>
              </a:r>
              <a:r>
                <a:rPr kumimoji="0" lang="es-ES" sz="1400" b="0" i="1" u="none" strike="noStrike" kern="0" cap="none" spc="0" normalizeH="0" baseline="0" noProof="0" dirty="0">
                  <a:ln>
                    <a:noFill/>
                  </a:ln>
                  <a:solidFill>
                    <a:srgbClr val="333399"/>
                  </a:solidFill>
                  <a:effectLst/>
                  <a:uLnTx/>
                  <a:uFillTx/>
                </a:rPr>
                <a:t>cf. Informe del Parlamento Europeo sobre la conciliación de la vida profesional, familiar y privada)</a:t>
              </a:r>
              <a:r>
                <a:rPr kumimoji="0" lang="es-ES" sz="1400" b="0" i="1" u="none" strike="noStrike" kern="0" cap="none" spc="0" normalizeH="0" baseline="0" noProof="0" dirty="0">
                  <a:ln>
                    <a:noFill/>
                  </a:ln>
                  <a:solidFill>
                    <a:srgbClr val="FF0000"/>
                  </a:solidFill>
                  <a:effectLst/>
                  <a:uLnTx/>
                  <a:uFillTx/>
                </a:rPr>
                <a:t>:</a:t>
              </a:r>
            </a:p>
            <a:p>
              <a:pPr marL="1828800" marR="0" lvl="3" indent="-457200" algn="just" defTabSz="914400" eaLnBrk="0" fontAlgn="auto" latinLnBrk="0" hangingPunct="0">
                <a:lnSpc>
                  <a:spcPct val="70000"/>
                </a:lnSpc>
                <a:spcBef>
                  <a:spcPts val="0"/>
                </a:spcBef>
                <a:spcAft>
                  <a:spcPts val="0"/>
                </a:spcAft>
                <a:buClrTx/>
                <a:buSzTx/>
                <a:buFont typeface="Wingdings" pitchFamily="2" charset="2"/>
                <a:buChar char="§"/>
                <a:tabLst/>
                <a:defRPr/>
              </a:pPr>
              <a:endParaRPr kumimoji="0" lang="es-ES" sz="1400" b="0" i="0" u="none" strike="noStrike" kern="0" cap="none" spc="0" normalizeH="0" baseline="0" noProof="0" dirty="0">
                <a:ln>
                  <a:noFill/>
                </a:ln>
                <a:solidFill>
                  <a:srgbClr val="FF0000"/>
                </a:solidFill>
                <a:effectLst/>
                <a:uLnTx/>
                <a:uFillTx/>
                <a:cs typeface="Times New Roman" pitchFamily="18" charset="0"/>
              </a:endParaRPr>
            </a:p>
          </p:txBody>
        </p:sp>
        <p:sp>
          <p:nvSpPr>
            <p:cNvPr id="15" name="Rectangle 7"/>
            <p:cNvSpPr>
              <a:spLocks noChangeArrowheads="1"/>
            </p:cNvSpPr>
            <p:nvPr/>
          </p:nvSpPr>
          <p:spPr bwMode="auto">
            <a:xfrm>
              <a:off x="0" y="799"/>
              <a:ext cx="5602" cy="212"/>
            </a:xfrm>
            <a:prstGeom prst="rect">
              <a:avLst/>
            </a:prstGeom>
            <a:noFill/>
            <a:ln w="9525">
              <a:noFill/>
              <a:miter lim="800000"/>
              <a:headEnd/>
              <a:tailEnd/>
            </a:ln>
          </p:spPr>
          <p:txBody>
            <a:bodyPr>
              <a:spAutoFit/>
            </a:bodyPr>
            <a:lstStyle/>
            <a:p>
              <a:pPr marL="0" marR="0" lvl="1" indent="0" defTabSz="914400" eaLnBrk="1" fontAlgn="auto" latinLnBrk="0" hangingPunct="1">
                <a:lnSpc>
                  <a:spcPct val="100000"/>
                </a:lnSpc>
                <a:spcBef>
                  <a:spcPct val="50000"/>
                </a:spcBef>
                <a:spcAft>
                  <a:spcPts val="0"/>
                </a:spcAft>
                <a:buClrTx/>
                <a:buSzTx/>
                <a:buFont typeface="Wingdings" pitchFamily="2" charset="2"/>
                <a:buNone/>
                <a:tabLst/>
                <a:defRPr/>
              </a:pPr>
              <a:endParaRPr kumimoji="0" lang="es-ES_tradnl" sz="1600" b="1" i="0" u="none" strike="noStrike" kern="0" cap="none" spc="0" normalizeH="0" baseline="0" noProof="0">
                <a:ln>
                  <a:noFill/>
                </a:ln>
                <a:solidFill>
                  <a:srgbClr val="339933"/>
                </a:solidFill>
                <a:effectLst/>
                <a:uLnTx/>
                <a:uFillTx/>
                <a:latin typeface="Tahoma" pitchFamily="34" charset="0"/>
              </a:endParaRPr>
            </a:p>
          </p:txBody>
        </p:sp>
      </p:grpSp>
      <p:graphicFrame>
        <p:nvGraphicFramePr>
          <p:cNvPr id="9" name="8 Diagrama"/>
          <p:cNvGraphicFramePr/>
          <p:nvPr>
            <p:extLst>
              <p:ext uri="{D42A27DB-BD31-4B8C-83A1-F6EECF244321}">
                <p14:modId xmlns:p14="http://schemas.microsoft.com/office/powerpoint/2010/main" val="3987450539"/>
              </p:ext>
            </p:extLst>
          </p:nvPr>
        </p:nvGraphicFramePr>
        <p:xfrm>
          <a:off x="785786" y="1643050"/>
          <a:ext cx="8072494" cy="4000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5"/>
          <p:cNvSpPr>
            <a:spLocks noChangeArrowheads="1"/>
          </p:cNvSpPr>
          <p:nvPr/>
        </p:nvSpPr>
        <p:spPr bwMode="auto">
          <a:xfrm>
            <a:off x="323528" y="139860"/>
            <a:ext cx="2518638" cy="452432"/>
          </a:xfrm>
          <a:prstGeom prst="rect">
            <a:avLst/>
          </a:prstGeom>
          <a:noFill/>
          <a:ln w="9525">
            <a:noFill/>
            <a:miter lim="800000"/>
            <a:headEnd/>
            <a:tailEnd/>
          </a:ln>
        </p:spPr>
        <p:txBody>
          <a:bodyPr wrap="none">
            <a:spAutoFit/>
          </a:bodyPr>
          <a:lstStyle/>
          <a:p>
            <a:pPr fontAlgn="auto">
              <a:lnSpc>
                <a:spcPct val="130000"/>
              </a:lnSpc>
              <a:spcBef>
                <a:spcPts val="0"/>
              </a:spcBef>
              <a:spcAft>
                <a:spcPts val="0"/>
              </a:spcAft>
              <a:defRPr/>
            </a:pPr>
            <a:r>
              <a:rPr lang="es-ES_tradnl" b="1" kern="0" dirty="0">
                <a:solidFill>
                  <a:srgbClr val="333399"/>
                </a:solidFill>
                <a:cs typeface="Arial" charset="0"/>
              </a:rPr>
              <a:t> Medidas de Vivienda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9090" name="3 Marcador de número de diapositiva"/>
          <p:cNvSpPr>
            <a:spLocks noGrp="1"/>
          </p:cNvSpPr>
          <p:nvPr>
            <p:ph type="sldNum" sz="quarter" idx="12"/>
          </p:nvPr>
        </p:nvSpPr>
        <p:spPr>
          <a:noFill/>
        </p:spPr>
        <p:txBody>
          <a:bodyPr/>
          <a:lstStyle/>
          <a:p>
            <a:r>
              <a:rPr lang="es-ES">
                <a:latin typeface="Arial" charset="0"/>
              </a:rPr>
              <a:t>- </a:t>
            </a:r>
            <a:fld id="{0D8703B3-910D-4CE0-A72A-62B33293F73C}" type="slidenum">
              <a:rPr lang="es-ES" smtClean="0">
                <a:latin typeface="Arial" charset="0"/>
              </a:rPr>
              <a:pPr/>
              <a:t>29</a:t>
            </a:fld>
            <a:r>
              <a:rPr lang="es-ES">
                <a:latin typeface="Arial" charset="0"/>
              </a:rPr>
              <a:t>-</a:t>
            </a:r>
          </a:p>
        </p:txBody>
      </p:sp>
      <p:sp>
        <p:nvSpPr>
          <p:cNvPr id="89091" name="Rectangle 2"/>
          <p:cNvSpPr>
            <a:spLocks noChangeArrowheads="1"/>
          </p:cNvSpPr>
          <p:nvPr/>
        </p:nvSpPr>
        <p:spPr bwMode="auto">
          <a:xfrm>
            <a:off x="3563938" y="1670814"/>
            <a:ext cx="4895850" cy="2862322"/>
          </a:xfrm>
          <a:prstGeom prst="rect">
            <a:avLst/>
          </a:prstGeom>
          <a:noFill/>
          <a:ln w="9525">
            <a:noFill/>
            <a:miter lim="800000"/>
            <a:headEnd/>
            <a:tailEnd/>
          </a:ln>
        </p:spPr>
        <p:txBody>
          <a:bodyPr anchor="ctr">
            <a:spAutoFit/>
          </a:bodyPr>
          <a:lstStyle/>
          <a:p>
            <a:r>
              <a:rPr lang="es-ES" sz="1200" b="1" dirty="0">
                <a:solidFill>
                  <a:srgbClr val="2363A9"/>
                </a:solidFill>
                <a:cs typeface="Arial" charset="0"/>
              </a:rPr>
              <a:t>© </a:t>
            </a:r>
            <a:r>
              <a:rPr lang="es-ES" sz="1200" b="1" dirty="0">
                <a:solidFill>
                  <a:schemeClr val="accent2"/>
                </a:solidFill>
                <a:cs typeface="Arial" charset="0"/>
              </a:rPr>
              <a:t>IPF, Instituto de Política Familiar, 2024</a:t>
            </a:r>
          </a:p>
          <a:p>
            <a:endParaRPr lang="es-ES" sz="1200" dirty="0">
              <a:solidFill>
                <a:schemeClr val="accent2"/>
              </a:solidFill>
              <a:cs typeface="Arial" charset="0"/>
            </a:endParaRPr>
          </a:p>
          <a:p>
            <a:endParaRPr lang="es-ES" sz="1200" dirty="0">
              <a:solidFill>
                <a:schemeClr val="accent2"/>
              </a:solidFill>
              <a:cs typeface="Arial" charset="0"/>
            </a:endParaRPr>
          </a:p>
          <a:p>
            <a:r>
              <a:rPr lang="es-ES" sz="1200" dirty="0">
                <a:solidFill>
                  <a:schemeClr val="accent2"/>
                </a:solidFill>
                <a:cs typeface="Arial" charset="0"/>
              </a:rPr>
              <a:t>IPF es el propietario de este documento y tiene reservados todos los derechos de traducción y/o reproducción total o parcial por cualquier medio. No obstante, se autoriza la reproducción de este material con fines no lucrativos, así como su difusión pública, siempre que se cite su procedencia.</a:t>
            </a:r>
          </a:p>
          <a:p>
            <a:endParaRPr lang="es-ES" sz="1200" dirty="0">
              <a:solidFill>
                <a:schemeClr val="accent2"/>
              </a:solidFill>
              <a:cs typeface="Arial" charset="0"/>
            </a:endParaRPr>
          </a:p>
          <a:p>
            <a:r>
              <a:rPr lang="es-ES" sz="1200" dirty="0">
                <a:solidFill>
                  <a:schemeClr val="accent2"/>
                </a:solidFill>
                <a:cs typeface="Arial" charset="0"/>
              </a:rPr>
              <a:t>Editado por IPF, Instituto de Política Familiar</a:t>
            </a:r>
          </a:p>
          <a:p>
            <a:r>
              <a:rPr lang="es-ES" sz="1200" dirty="0">
                <a:solidFill>
                  <a:schemeClr val="accent2"/>
                </a:solidFill>
                <a:cs typeface="Arial" charset="0"/>
              </a:rPr>
              <a:t>Correo-e: </a:t>
            </a:r>
            <a:r>
              <a:rPr lang="es-ES" sz="1200" dirty="0">
                <a:solidFill>
                  <a:schemeClr val="accent2"/>
                </a:solidFill>
                <a:cs typeface="Arial" charset="0"/>
                <a:hlinkClick r:id="rId3"/>
              </a:rPr>
              <a:t>ipf@ipfe.org</a:t>
            </a:r>
            <a:endParaRPr lang="es-ES" sz="1200" dirty="0">
              <a:solidFill>
                <a:schemeClr val="accent2"/>
              </a:solidFill>
              <a:cs typeface="Arial" charset="0"/>
            </a:endParaRPr>
          </a:p>
          <a:p>
            <a:r>
              <a:rPr lang="es-ES" sz="1200" dirty="0">
                <a:solidFill>
                  <a:schemeClr val="accent2"/>
                </a:solidFill>
                <a:cs typeface="Arial" charset="0"/>
              </a:rPr>
              <a:t>Página web: </a:t>
            </a:r>
            <a:r>
              <a:rPr lang="es-ES" sz="1200" dirty="0">
                <a:solidFill>
                  <a:schemeClr val="accent2"/>
                </a:solidFill>
                <a:cs typeface="Arial" charset="0"/>
                <a:hlinkClick r:id="rId4"/>
              </a:rPr>
              <a:t>www.ipfe.org</a:t>
            </a:r>
            <a:endParaRPr lang="es-ES" sz="1200" dirty="0">
              <a:solidFill>
                <a:schemeClr val="accent2"/>
              </a:solidFill>
              <a:cs typeface="Arial" charset="0"/>
            </a:endParaRPr>
          </a:p>
          <a:p>
            <a:endParaRPr lang="es-ES" sz="1200" dirty="0">
              <a:solidFill>
                <a:schemeClr val="accent2"/>
              </a:solidFill>
              <a:cs typeface="Arial" charset="0"/>
            </a:endParaRPr>
          </a:p>
          <a:p>
            <a:endParaRPr lang="es-ES" sz="1200" dirty="0">
              <a:solidFill>
                <a:schemeClr val="accent2"/>
              </a:solidFill>
              <a:cs typeface="Arial" charset="0"/>
            </a:endParaRPr>
          </a:p>
          <a:p>
            <a:r>
              <a:rPr lang="en-US" sz="1200" dirty="0">
                <a:solidFill>
                  <a:schemeClr val="accent2"/>
                </a:solidFill>
                <a:cs typeface="Arial" charset="0"/>
              </a:rPr>
              <a:t>© IPF 2024. DERECHOS RESERVADOS</a:t>
            </a:r>
          </a:p>
        </p:txBody>
      </p:sp>
      <p:sp>
        <p:nvSpPr>
          <p:cNvPr id="5" name="4 CuadroTexto"/>
          <p:cNvSpPr txBox="1"/>
          <p:nvPr/>
        </p:nvSpPr>
        <p:spPr>
          <a:xfrm rot="21399559">
            <a:off x="220070" y="4951176"/>
            <a:ext cx="3214688" cy="292388"/>
          </a:xfrm>
          <a:prstGeom prst="rect">
            <a:avLst/>
          </a:prstGeom>
          <a:noFill/>
        </p:spPr>
        <p:txBody>
          <a:bodyPr>
            <a:spAutoFit/>
          </a:bodyPr>
          <a:lstStyle/>
          <a:p>
            <a:pPr fontAlgn="auto">
              <a:spcBef>
                <a:spcPts val="0"/>
              </a:spcBef>
              <a:spcAft>
                <a:spcPts val="0"/>
              </a:spcAft>
              <a:defRPr/>
            </a:pPr>
            <a:r>
              <a:rPr lang="es-ES" sz="1300" kern="0" dirty="0">
                <a:solidFill>
                  <a:srgbClr val="1F497D"/>
                </a:solidFill>
                <a:latin typeface="Swis721 Ex BT" pitchFamily="34" charset="0"/>
                <a:cs typeface="+mn-cs"/>
              </a:rPr>
              <a:t>Instituto de Política Familiar</a:t>
            </a:r>
          </a:p>
        </p:txBody>
      </p:sp>
      <p:sp>
        <p:nvSpPr>
          <p:cNvPr id="7" name="Rectángulo 6"/>
          <p:cNvSpPr/>
          <p:nvPr/>
        </p:nvSpPr>
        <p:spPr>
          <a:xfrm>
            <a:off x="214282" y="404664"/>
            <a:ext cx="1660463"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0 CuadroTexto">
            <a:extLst>
              <a:ext uri="{FF2B5EF4-FFF2-40B4-BE49-F238E27FC236}">
                <a16:creationId xmlns:a16="http://schemas.microsoft.com/office/drawing/2014/main" id="{702275A2-ADA8-0CD3-495E-AFFE20537C85}"/>
              </a:ext>
            </a:extLst>
          </p:cNvPr>
          <p:cNvSpPr txBox="1">
            <a:spLocks noChangeArrowheads="1"/>
          </p:cNvSpPr>
          <p:nvPr/>
        </p:nvSpPr>
        <p:spPr bwMode="auto">
          <a:xfrm>
            <a:off x="98422" y="434970"/>
            <a:ext cx="2097314" cy="708014"/>
          </a:xfrm>
          <a:prstGeom prst="rect">
            <a:avLst/>
          </a:prstGeom>
          <a:solidFill>
            <a:sysClr val="window" lastClr="FFFFFF"/>
          </a:solidFill>
          <a:ln w="9525">
            <a:noFill/>
            <a:miter lim="800000"/>
            <a:headEnd/>
            <a:tailEnd/>
          </a:ln>
        </p:spPr>
        <p:txBody>
          <a:bodyPr wrap="square">
            <a:spAutoFit/>
          </a:bodyPr>
          <a:lstStyle/>
          <a:p>
            <a:pPr algn="ctr" fontAlgn="auto">
              <a:lnSpc>
                <a:spcPct val="70000"/>
              </a:lnSpc>
              <a:spcBef>
                <a:spcPts val="0"/>
              </a:spcBef>
              <a:spcAft>
                <a:spcPts val="0"/>
              </a:spcAft>
              <a:defRPr/>
            </a:pPr>
            <a:r>
              <a:rPr lang="es-ES" kern="0" dirty="0">
                <a:solidFill>
                  <a:srgbClr val="0070C0"/>
                </a:solidFill>
                <a:latin typeface="Swis721 Ex BT"/>
              </a:rPr>
              <a:t>30 Propuestas</a:t>
            </a:r>
            <a:r>
              <a:rPr lang="es-ES" sz="900" kern="0" dirty="0">
                <a:solidFill>
                  <a:srgbClr val="0070C0"/>
                </a:solidFill>
                <a:latin typeface="Swis721 Ex BT"/>
              </a:rPr>
              <a:t> </a:t>
            </a:r>
            <a:r>
              <a:rPr lang="es-ES" sz="1100" kern="0" dirty="0">
                <a:solidFill>
                  <a:srgbClr val="0070C0"/>
                </a:solidFill>
                <a:latin typeface="Swis721 Ex BT"/>
              </a:rPr>
              <a:t>para una</a:t>
            </a:r>
          </a:p>
          <a:p>
            <a:pPr algn="ctr" fontAlgn="auto">
              <a:lnSpc>
                <a:spcPct val="70000"/>
              </a:lnSpc>
              <a:spcBef>
                <a:spcPts val="0"/>
              </a:spcBef>
              <a:spcAft>
                <a:spcPts val="0"/>
              </a:spcAft>
              <a:defRPr/>
            </a:pPr>
            <a:r>
              <a:rPr lang="es-ES" sz="2000" kern="0" dirty="0">
                <a:solidFill>
                  <a:srgbClr val="FF9900"/>
                </a:solidFill>
                <a:latin typeface="Swis721 Ex BT"/>
              </a:rPr>
              <a:t>Política Familiar </a:t>
            </a:r>
            <a:r>
              <a:rPr lang="es-ES" sz="1200" kern="0" dirty="0">
                <a:solidFill>
                  <a:srgbClr val="0070C0"/>
                </a:solidFill>
                <a:latin typeface="Swis721 Ex BT"/>
              </a:rPr>
              <a:t>en </a:t>
            </a:r>
            <a:r>
              <a:rPr lang="es-ES" kern="0" dirty="0">
                <a:solidFill>
                  <a:srgbClr val="0070C0"/>
                </a:solidFill>
                <a:latin typeface="Swis721 Ex BT"/>
              </a:rPr>
              <a:t>Europa </a:t>
            </a:r>
            <a:r>
              <a:rPr lang="es-ES" kern="0" dirty="0">
                <a:solidFill>
                  <a:srgbClr val="FF9900"/>
                </a:solidFill>
                <a:latin typeface="Swis721 Ex BT"/>
              </a:rPr>
              <a:t>2024</a:t>
            </a:r>
          </a:p>
        </p:txBody>
      </p:sp>
    </p:spTree>
    <p:extLst>
      <p:ext uri="{BB962C8B-B14F-4D97-AF65-F5344CB8AC3E}">
        <p14:creationId xmlns:p14="http://schemas.microsoft.com/office/powerpoint/2010/main" val="2740230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F1427DB-CC83-B309-83AC-741D6BEFB710}"/>
              </a:ext>
            </a:extLst>
          </p:cNvPr>
          <p:cNvPicPr>
            <a:picLocks noChangeAspect="1"/>
          </p:cNvPicPr>
          <p:nvPr/>
        </p:nvPicPr>
        <p:blipFill>
          <a:blip r:embed="rId3"/>
          <a:stretch>
            <a:fillRect/>
          </a:stretch>
        </p:blipFill>
        <p:spPr>
          <a:xfrm>
            <a:off x="6236861" y="514352"/>
            <a:ext cx="2368091" cy="333375"/>
          </a:xfrm>
          <a:prstGeom prst="rect">
            <a:avLst/>
          </a:prstGeom>
        </p:spPr>
      </p:pic>
      <p:sp>
        <p:nvSpPr>
          <p:cNvPr id="89090" name="3 Marcador de número de diapositiva"/>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1000" b="1" i="0" u="none" strike="noStrike" kern="1200" cap="none" spc="0" normalizeH="0" baseline="0" noProof="0">
                <a:ln>
                  <a:noFill/>
                </a:ln>
                <a:solidFill>
                  <a:srgbClr val="FFFFFF"/>
                </a:solidFill>
                <a:effectLst/>
                <a:uLnTx/>
                <a:uFillTx/>
                <a:latin typeface="Arial" charset="0"/>
                <a:ea typeface="+mn-ea"/>
                <a:cs typeface="+mn-cs"/>
              </a:rPr>
              <a:t>- </a:t>
            </a:r>
            <a:fld id="{0D8703B3-910D-4CE0-A72A-62B33293F73C}" type="slidenum">
              <a:rPr kumimoji="0" lang="es-ES" sz="10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r>
              <a:rPr kumimoji="0" lang="es-ES" sz="1000" b="1" i="0" u="none" strike="noStrike" kern="1200" cap="none" spc="0" normalizeH="0" baseline="0" noProof="0">
                <a:ln>
                  <a:noFill/>
                </a:ln>
                <a:solidFill>
                  <a:srgbClr val="FFFFFF"/>
                </a:solidFill>
                <a:effectLst/>
                <a:uLnTx/>
                <a:uFillTx/>
                <a:latin typeface="Arial" charset="0"/>
                <a:ea typeface="+mn-ea"/>
                <a:cs typeface="+mn-cs"/>
              </a:rPr>
              <a:t>-</a:t>
            </a:r>
          </a:p>
        </p:txBody>
      </p:sp>
      <p:sp>
        <p:nvSpPr>
          <p:cNvPr id="5" name="4 CuadroTexto"/>
          <p:cNvSpPr txBox="1"/>
          <p:nvPr/>
        </p:nvSpPr>
        <p:spPr>
          <a:xfrm rot="21399559">
            <a:off x="220070" y="4951176"/>
            <a:ext cx="3214688" cy="29238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300" b="0" i="0" u="none" strike="noStrike" kern="0" cap="none" spc="0" normalizeH="0" baseline="0" noProof="0" dirty="0">
                <a:ln>
                  <a:noFill/>
                </a:ln>
                <a:solidFill>
                  <a:srgbClr val="1F497D"/>
                </a:solidFill>
                <a:effectLst/>
                <a:uLnTx/>
                <a:uFillTx/>
                <a:latin typeface="Swis721 Ex BT" pitchFamily="34" charset="0"/>
                <a:ea typeface="+mn-ea"/>
                <a:cs typeface="+mn-cs"/>
              </a:rPr>
              <a:t>Instituto de Política Familiar</a:t>
            </a:r>
          </a:p>
        </p:txBody>
      </p:sp>
      <p:sp>
        <p:nvSpPr>
          <p:cNvPr id="8" name="Rectangle 1">
            <a:extLst>
              <a:ext uri="{FF2B5EF4-FFF2-40B4-BE49-F238E27FC236}">
                <a16:creationId xmlns:a16="http://schemas.microsoft.com/office/drawing/2014/main" id="{BD97B284-1BD9-4D87-B175-62B3BA93241F}"/>
              </a:ext>
            </a:extLst>
          </p:cNvPr>
          <p:cNvSpPr>
            <a:spLocks noChangeArrowheads="1"/>
          </p:cNvSpPr>
          <p:nvPr/>
        </p:nvSpPr>
        <p:spPr bwMode="auto">
          <a:xfrm>
            <a:off x="3556406" y="914462"/>
            <a:ext cx="5006511" cy="5093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_tradnl" sz="1300" kern="0" dirty="0">
                <a:solidFill>
                  <a:srgbClr val="333399"/>
                </a:solidFill>
                <a:latin typeface="Swis721 Ex BT"/>
                <a:cs typeface="Arial" charset="0"/>
              </a:rPr>
              <a:t>Aunque no es un informe sobre la situación de la familia, hemos querido incluir algunos datos concretos como SITUACIÓN DE CONTEXTO, para situar en sus justos términos la crisis real que padece la familia en Europa.</a:t>
            </a:r>
          </a:p>
          <a:p>
            <a:pPr algn="just"/>
            <a:endParaRPr lang="es-ES_tradnl" sz="1300" kern="0" dirty="0">
              <a:solidFill>
                <a:srgbClr val="333399"/>
              </a:solidFill>
              <a:latin typeface="Swis721 Ex BT"/>
              <a:cs typeface="Arial" charset="0"/>
            </a:endParaRPr>
          </a:p>
          <a:p>
            <a:pPr algn="just"/>
            <a:r>
              <a:rPr lang="es-ES_tradnl" sz="1300" kern="0" dirty="0">
                <a:solidFill>
                  <a:srgbClr val="333399"/>
                </a:solidFill>
                <a:latin typeface="Swis721 Ex BT"/>
                <a:cs typeface="Arial" charset="0"/>
              </a:rPr>
              <a:t>Estas propuestas no son meras sugerencias sino que intentan presentar diversos campos de actuación y diferentes niveles de medidas, desde reconocimiento de derechos fundamentales hasta decisiones muy concretas y mensurables.</a:t>
            </a:r>
          </a:p>
          <a:p>
            <a:pPr algn="just"/>
            <a:endParaRPr lang="es-ES_tradnl" sz="1300" kern="0" dirty="0">
              <a:solidFill>
                <a:srgbClr val="333399"/>
              </a:solidFill>
              <a:latin typeface="Swis721 Ex BT"/>
              <a:cs typeface="Arial" charset="0"/>
            </a:endParaRPr>
          </a:p>
          <a:p>
            <a:pPr algn="just"/>
            <a:r>
              <a:rPr lang="es-ES_tradnl" sz="1300" kern="0" dirty="0">
                <a:solidFill>
                  <a:srgbClr val="333399"/>
                </a:solidFill>
                <a:latin typeface="Swis721 Ex BT"/>
                <a:cs typeface="Arial" charset="0"/>
              </a:rPr>
              <a:t>No se trata de programas desarrollados hasta su último detalle, sino de indicaciones que permitan su debate y análisis en una campaña electoral, siendo su desarrollo consecuencia de su discusión y asunción por las distintas fuerzas políticas que obtengan representación en el parlamento europeo.</a:t>
            </a:r>
          </a:p>
          <a:p>
            <a:pPr algn="just"/>
            <a:endParaRPr lang="es-ES_tradnl" sz="1300" kern="0" dirty="0">
              <a:solidFill>
                <a:srgbClr val="333399"/>
              </a:solidFill>
              <a:latin typeface="Swis721 Ex BT"/>
              <a:cs typeface="Arial" charset="0"/>
            </a:endParaRPr>
          </a:p>
          <a:p>
            <a:pPr algn="just"/>
            <a:r>
              <a:rPr lang="es-ES_tradnl" sz="1300" kern="0" dirty="0">
                <a:solidFill>
                  <a:srgbClr val="333399"/>
                </a:solidFill>
                <a:latin typeface="Swis721 Ex BT"/>
                <a:cs typeface="Arial" charset="0"/>
              </a:rPr>
              <a:t>No dudamos de que hay temas importantes en la campaña, pero ninguno tan necesario y fundamental como la familia para nuestra sociedad y nuestro futuro.</a:t>
            </a:r>
          </a:p>
          <a:p>
            <a:pPr algn="just"/>
            <a:endParaRPr lang="es-ES_tradnl" sz="1300" kern="0" dirty="0">
              <a:solidFill>
                <a:srgbClr val="333399"/>
              </a:solidFill>
              <a:latin typeface="Swis721 Ex BT"/>
              <a:cs typeface="Arial" charset="0"/>
            </a:endParaRPr>
          </a:p>
          <a:p>
            <a:pPr algn="just"/>
            <a:r>
              <a:rPr lang="es-ES_tradnl" sz="1300" kern="0" dirty="0">
                <a:solidFill>
                  <a:srgbClr val="333399"/>
                </a:solidFill>
                <a:latin typeface="Swis721 Ex BT"/>
                <a:cs typeface="Arial" charset="0"/>
              </a:rPr>
              <a:t>Esperamos que este esfuerzo ayude a evitar que, una vez más, la familia, sus derechos y sus necesidades puedan quedar </a:t>
            </a:r>
            <a:r>
              <a:rPr lang="es-ES_tradnl" sz="1300" kern="0" dirty="0" smtClean="0">
                <a:solidFill>
                  <a:srgbClr val="333399"/>
                </a:solidFill>
                <a:latin typeface="Swis721 Ex BT"/>
                <a:cs typeface="Arial" charset="0"/>
              </a:rPr>
              <a:t>excluidos </a:t>
            </a:r>
            <a:r>
              <a:rPr lang="es-ES_tradnl" sz="1300" kern="0" dirty="0">
                <a:solidFill>
                  <a:srgbClr val="333399"/>
                </a:solidFill>
                <a:latin typeface="Swis721 Ex BT"/>
                <a:cs typeface="Arial" charset="0"/>
              </a:rPr>
              <a:t>de los debates políticos.</a:t>
            </a:r>
          </a:p>
          <a:p>
            <a:pPr algn="just"/>
            <a:endParaRPr lang="es-ES_tradnl" sz="1300" kern="0" dirty="0">
              <a:solidFill>
                <a:srgbClr val="333399"/>
              </a:solidFill>
              <a:latin typeface="Swis721 Ex BT"/>
              <a:cs typeface="Arial" charset="0"/>
            </a:endParaRPr>
          </a:p>
          <a:p>
            <a:pPr algn="just"/>
            <a:r>
              <a:rPr lang="es-ES_tradnl" sz="1300" kern="0" dirty="0">
                <a:solidFill>
                  <a:srgbClr val="333399"/>
                </a:solidFill>
                <a:latin typeface="Swis721 Ex BT"/>
                <a:cs typeface="Arial" charset="0"/>
              </a:rPr>
              <a:t>Instituto de Política Familiar,  Mayo 2024</a:t>
            </a:r>
            <a:endParaRPr kumimoji="0" lang="es-ES" sz="1300" b="0" i="0" u="none" strike="noStrike" kern="0" cap="none" spc="0" normalizeH="0" baseline="0" noProof="0" dirty="0">
              <a:ln>
                <a:noFill/>
              </a:ln>
              <a:solidFill>
                <a:srgbClr val="333399"/>
              </a:solidFill>
              <a:effectLst/>
              <a:uLnTx/>
              <a:uFillTx/>
              <a:latin typeface="Swis721 Ex BT"/>
              <a:ea typeface="+mn-ea"/>
              <a:cs typeface="Arial" charset="0"/>
            </a:endParaRPr>
          </a:p>
        </p:txBody>
      </p:sp>
      <p:sp>
        <p:nvSpPr>
          <p:cNvPr id="2" name="Rectángulo 1"/>
          <p:cNvSpPr/>
          <p:nvPr/>
        </p:nvSpPr>
        <p:spPr>
          <a:xfrm>
            <a:off x="214282" y="404664"/>
            <a:ext cx="1660463"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Text Box 6">
            <a:extLst>
              <a:ext uri="{FF2B5EF4-FFF2-40B4-BE49-F238E27FC236}">
                <a16:creationId xmlns:a16="http://schemas.microsoft.com/office/drawing/2014/main" id="{DA2B3F56-6DC8-E11C-C9EB-91D4BE7997F5}"/>
              </a:ext>
            </a:extLst>
          </p:cNvPr>
          <p:cNvSpPr txBox="1">
            <a:spLocks noChangeArrowheads="1"/>
          </p:cNvSpPr>
          <p:nvPr/>
        </p:nvSpPr>
        <p:spPr bwMode="auto">
          <a:xfrm>
            <a:off x="3347864" y="514352"/>
            <a:ext cx="3773936" cy="400110"/>
          </a:xfrm>
          <a:prstGeom prst="rect">
            <a:avLst/>
          </a:prstGeom>
          <a:noFill/>
          <a:ln w="9525">
            <a:noFill/>
            <a:miter lim="800000"/>
            <a:headEnd/>
            <a:tailEnd/>
          </a:ln>
        </p:spPr>
        <p:txBody>
          <a:bodyPr wrap="square">
            <a:spAutoFit/>
          </a:bodyPr>
          <a:lstStyle/>
          <a:p>
            <a:pPr marL="342900" indent="-342900"/>
            <a:r>
              <a:rPr lang="es-ES" sz="2000" b="1" dirty="0">
                <a:solidFill>
                  <a:srgbClr val="006699"/>
                </a:solidFill>
                <a:latin typeface="Swis721 Ex BT"/>
              </a:rPr>
              <a:t>   Presentación (y 2)</a:t>
            </a:r>
          </a:p>
        </p:txBody>
      </p:sp>
      <p:sp>
        <p:nvSpPr>
          <p:cNvPr id="4" name="10 CuadroTexto">
            <a:extLst>
              <a:ext uri="{FF2B5EF4-FFF2-40B4-BE49-F238E27FC236}">
                <a16:creationId xmlns:a16="http://schemas.microsoft.com/office/drawing/2014/main" id="{B2FE7091-EEA2-6834-5935-8A74E73114FF}"/>
              </a:ext>
            </a:extLst>
          </p:cNvPr>
          <p:cNvSpPr txBox="1">
            <a:spLocks noChangeArrowheads="1"/>
          </p:cNvSpPr>
          <p:nvPr/>
        </p:nvSpPr>
        <p:spPr bwMode="auto">
          <a:xfrm>
            <a:off x="98422" y="434970"/>
            <a:ext cx="2097314" cy="708014"/>
          </a:xfrm>
          <a:prstGeom prst="rect">
            <a:avLst/>
          </a:prstGeom>
          <a:solidFill>
            <a:sysClr val="window" lastClr="FFFFFF"/>
          </a:solidFill>
          <a:ln w="9525">
            <a:noFill/>
            <a:miter lim="800000"/>
            <a:headEnd/>
            <a:tailEnd/>
          </a:ln>
        </p:spPr>
        <p:txBody>
          <a:bodyPr wrap="square">
            <a:spAutoFit/>
          </a:bodyPr>
          <a:lstStyle/>
          <a:p>
            <a:pPr algn="ctr" fontAlgn="auto">
              <a:lnSpc>
                <a:spcPct val="70000"/>
              </a:lnSpc>
              <a:spcBef>
                <a:spcPts val="0"/>
              </a:spcBef>
              <a:spcAft>
                <a:spcPts val="0"/>
              </a:spcAft>
              <a:defRPr/>
            </a:pPr>
            <a:r>
              <a:rPr lang="es-ES" kern="0" dirty="0">
                <a:solidFill>
                  <a:srgbClr val="0070C0"/>
                </a:solidFill>
                <a:latin typeface="Swis721 Ex BT"/>
              </a:rPr>
              <a:t>30 Propuestas</a:t>
            </a:r>
            <a:r>
              <a:rPr lang="es-ES" sz="900" kern="0" dirty="0">
                <a:solidFill>
                  <a:srgbClr val="0070C0"/>
                </a:solidFill>
                <a:latin typeface="Swis721 Ex BT"/>
              </a:rPr>
              <a:t> </a:t>
            </a:r>
            <a:r>
              <a:rPr lang="es-ES" sz="1100" kern="0" dirty="0">
                <a:solidFill>
                  <a:srgbClr val="0070C0"/>
                </a:solidFill>
                <a:latin typeface="Swis721 Ex BT"/>
              </a:rPr>
              <a:t>para una</a:t>
            </a:r>
          </a:p>
          <a:p>
            <a:pPr algn="ctr" fontAlgn="auto">
              <a:lnSpc>
                <a:spcPct val="70000"/>
              </a:lnSpc>
              <a:spcBef>
                <a:spcPts val="0"/>
              </a:spcBef>
              <a:spcAft>
                <a:spcPts val="0"/>
              </a:spcAft>
              <a:defRPr/>
            </a:pPr>
            <a:r>
              <a:rPr lang="es-ES" sz="2000" kern="0" dirty="0">
                <a:solidFill>
                  <a:srgbClr val="FF9900"/>
                </a:solidFill>
                <a:latin typeface="Swis721 Ex BT"/>
              </a:rPr>
              <a:t>Política Familiar </a:t>
            </a:r>
            <a:r>
              <a:rPr lang="es-ES" sz="1200" kern="0" dirty="0">
                <a:solidFill>
                  <a:srgbClr val="0070C0"/>
                </a:solidFill>
                <a:latin typeface="Swis721 Ex BT"/>
              </a:rPr>
              <a:t>en </a:t>
            </a:r>
            <a:r>
              <a:rPr lang="es-ES" kern="0" dirty="0">
                <a:solidFill>
                  <a:srgbClr val="0070C0"/>
                </a:solidFill>
                <a:latin typeface="Swis721 Ex BT"/>
              </a:rPr>
              <a:t>Europa </a:t>
            </a:r>
            <a:r>
              <a:rPr lang="es-ES" kern="0" dirty="0">
                <a:solidFill>
                  <a:srgbClr val="FF9900"/>
                </a:solidFill>
                <a:latin typeface="Swis721 Ex BT"/>
              </a:rPr>
              <a:t>2024</a:t>
            </a:r>
          </a:p>
        </p:txBody>
      </p:sp>
    </p:spTree>
    <p:extLst>
      <p:ext uri="{BB962C8B-B14F-4D97-AF65-F5344CB8AC3E}">
        <p14:creationId xmlns:p14="http://schemas.microsoft.com/office/powerpoint/2010/main" val="971858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rdenar_081209\IPF\Aborto Bruselas 2010\logo_IPF_es.wmf"/>
          <p:cNvPicPr>
            <a:picLocks noChangeAspect="1" noChangeArrowheads="1"/>
          </p:cNvPicPr>
          <p:nvPr/>
        </p:nvPicPr>
        <p:blipFill>
          <a:blip r:embed="rId2" cstate="print"/>
          <a:srcRect/>
          <a:stretch>
            <a:fillRect/>
          </a:stretch>
        </p:blipFill>
        <p:spPr bwMode="auto">
          <a:xfrm>
            <a:off x="428596" y="5426849"/>
            <a:ext cx="607290" cy="1216861"/>
          </a:xfrm>
          <a:prstGeom prst="rect">
            <a:avLst/>
          </a:prstGeom>
          <a:noFill/>
        </p:spPr>
      </p:pic>
      <p:sp>
        <p:nvSpPr>
          <p:cNvPr id="5" name="4 CuadroTexto"/>
          <p:cNvSpPr txBox="1"/>
          <p:nvPr/>
        </p:nvSpPr>
        <p:spPr>
          <a:xfrm>
            <a:off x="0" y="6596390"/>
            <a:ext cx="2143140" cy="261610"/>
          </a:xfrm>
          <a:prstGeom prst="rect">
            <a:avLst/>
          </a:prstGeom>
          <a:noFill/>
        </p:spPr>
        <p:txBody>
          <a:bodyPr wrap="square" rtlCol="0">
            <a:spAutoFit/>
          </a:bodyPr>
          <a:lstStyle/>
          <a:p>
            <a:r>
              <a:rPr lang="es-ES" sz="1100" spc="300" dirty="0">
                <a:solidFill>
                  <a:schemeClr val="bg1"/>
                </a:solidFill>
                <a:latin typeface="Swis721 Lt BT" pitchFamily="34" charset="0"/>
              </a:rPr>
              <a:t>www.ipfe.org</a:t>
            </a:r>
          </a:p>
        </p:txBody>
      </p:sp>
      <p:sp>
        <p:nvSpPr>
          <p:cNvPr id="16" name="15 CuadroTexto"/>
          <p:cNvSpPr txBox="1"/>
          <p:nvPr/>
        </p:nvSpPr>
        <p:spPr>
          <a:xfrm rot="21399559">
            <a:off x="362863" y="4999885"/>
            <a:ext cx="2786082" cy="276999"/>
          </a:xfrm>
          <a:prstGeom prst="rect">
            <a:avLst/>
          </a:prstGeom>
          <a:noFill/>
        </p:spPr>
        <p:txBody>
          <a:bodyPr wrap="square" rtlCol="0">
            <a:spAutoFit/>
          </a:bodyPr>
          <a:lstStyle/>
          <a:p>
            <a:r>
              <a:rPr lang="es-ES" sz="1200" dirty="0">
                <a:solidFill>
                  <a:schemeClr val="tx2"/>
                </a:solidFill>
                <a:latin typeface="Swis721 Ex BT" pitchFamily="34" charset="0"/>
              </a:rPr>
              <a:t>Instituto de Política Familiar</a:t>
            </a:r>
          </a:p>
        </p:txBody>
      </p:sp>
      <p:sp>
        <p:nvSpPr>
          <p:cNvPr id="8" name="7 Marcador de número de diapositiva"/>
          <p:cNvSpPr>
            <a:spLocks noGrp="1"/>
          </p:cNvSpPr>
          <p:nvPr>
            <p:ph type="sldNum" sz="quarter" idx="4"/>
          </p:nvPr>
        </p:nvSpPr>
        <p:spPr/>
        <p:txBody>
          <a:bodyPr/>
          <a:lstStyle/>
          <a:p>
            <a:r>
              <a:rPr lang="es-ES" dirty="0"/>
              <a:t> </a:t>
            </a:r>
          </a:p>
        </p:txBody>
      </p:sp>
      <p:sp>
        <p:nvSpPr>
          <p:cNvPr id="10" name="9 CuadroTexto"/>
          <p:cNvSpPr txBox="1">
            <a:spLocks noChangeArrowheads="1"/>
          </p:cNvSpPr>
          <p:nvPr/>
        </p:nvSpPr>
        <p:spPr bwMode="auto">
          <a:xfrm>
            <a:off x="2995985" y="160338"/>
            <a:ext cx="6146474" cy="2223686"/>
          </a:xfrm>
          <a:prstGeom prst="rect">
            <a:avLst/>
          </a:prstGeom>
          <a:solidFill>
            <a:sysClr val="window" lastClr="FFFFFF"/>
          </a:solidFill>
          <a:ln w="9525">
            <a:noFill/>
            <a:miter lim="800000"/>
            <a:headEnd/>
            <a:tailEnd/>
          </a:ln>
        </p:spPr>
        <p:txBody>
          <a:bodyPr wrap="square">
            <a:spAutoFit/>
          </a:bodyPr>
          <a:lstStyle/>
          <a:p>
            <a:pPr algn="ctr" fontAlgn="auto">
              <a:lnSpc>
                <a:spcPct val="70000"/>
              </a:lnSpc>
              <a:spcBef>
                <a:spcPts val="0"/>
              </a:spcBef>
              <a:spcAft>
                <a:spcPts val="0"/>
              </a:spcAft>
              <a:defRPr/>
            </a:pPr>
            <a:r>
              <a:rPr lang="es-ES" sz="5400" b="1" kern="0" dirty="0">
                <a:solidFill>
                  <a:srgbClr val="0070C0"/>
                </a:solidFill>
                <a:latin typeface="Swis721 Ex BT"/>
              </a:rPr>
              <a:t>30 Propuestas</a:t>
            </a:r>
            <a:r>
              <a:rPr lang="es-ES" sz="5400" kern="0" dirty="0">
                <a:solidFill>
                  <a:srgbClr val="0070C0"/>
                </a:solidFill>
                <a:latin typeface="Swis721 Ex BT"/>
              </a:rPr>
              <a:t> </a:t>
            </a:r>
            <a:r>
              <a:rPr lang="es-ES" sz="4800" kern="0" dirty="0">
                <a:solidFill>
                  <a:srgbClr val="0070C0"/>
                </a:solidFill>
                <a:latin typeface="Swis721 Ex BT"/>
              </a:rPr>
              <a:t>para una  </a:t>
            </a:r>
            <a:r>
              <a:rPr lang="es-ES" sz="5400" b="1" kern="0" dirty="0">
                <a:solidFill>
                  <a:srgbClr val="FF9900"/>
                </a:solidFill>
                <a:latin typeface="Swis721 Ex BT"/>
              </a:rPr>
              <a:t>Política</a:t>
            </a:r>
            <a:r>
              <a:rPr lang="es-ES" sz="5400" kern="0" dirty="0">
                <a:solidFill>
                  <a:srgbClr val="0070C0"/>
                </a:solidFill>
                <a:latin typeface="Swis721 Ex BT"/>
              </a:rPr>
              <a:t> </a:t>
            </a:r>
            <a:r>
              <a:rPr lang="es-ES" sz="5400" b="1" kern="0" dirty="0">
                <a:solidFill>
                  <a:srgbClr val="FF9900"/>
                </a:solidFill>
                <a:latin typeface="Swis721 Ex BT"/>
              </a:rPr>
              <a:t>Familiar</a:t>
            </a:r>
            <a:r>
              <a:rPr lang="es-ES" sz="5400" kern="0" dirty="0">
                <a:solidFill>
                  <a:srgbClr val="FF9900"/>
                </a:solidFill>
                <a:latin typeface="Swis721 Ex BT"/>
              </a:rPr>
              <a:t> </a:t>
            </a:r>
            <a:r>
              <a:rPr lang="es-ES" sz="5400" kern="0" dirty="0">
                <a:solidFill>
                  <a:srgbClr val="0070C0"/>
                </a:solidFill>
                <a:latin typeface="Swis721 Ex BT"/>
              </a:rPr>
              <a:t>en</a:t>
            </a:r>
            <a:r>
              <a:rPr lang="es-ES" sz="8000" kern="0" dirty="0">
                <a:solidFill>
                  <a:srgbClr val="0070C0"/>
                </a:solidFill>
                <a:latin typeface="Swis721 Ex BT"/>
              </a:rPr>
              <a:t> </a:t>
            </a:r>
            <a:r>
              <a:rPr lang="es-ES" sz="6000" b="1" kern="0" dirty="0">
                <a:solidFill>
                  <a:srgbClr val="0070C0"/>
                </a:solidFill>
                <a:latin typeface="Swis721 Ex BT"/>
              </a:rPr>
              <a:t>Europa </a:t>
            </a:r>
            <a:r>
              <a:rPr lang="es-ES" sz="5400" kern="0" dirty="0">
                <a:solidFill>
                  <a:srgbClr val="FF9900"/>
                </a:solidFill>
                <a:latin typeface="Swis721 Ex BT"/>
              </a:rPr>
              <a:t>2024</a:t>
            </a:r>
          </a:p>
        </p:txBody>
      </p:sp>
      <p:sp>
        <p:nvSpPr>
          <p:cNvPr id="516098" name="AutoShape 2" descr="data:image/png;base64,iVBORw0KGgoAAAANSUhEUgAAAPAAAACICAMAAADu+pYMAAABUFBMVEX///8TbLXz3xoAZ7MAZbIAY7ENarQAZLIAXq8AabgAabQAaLn4+Pj14Bb34RL1+fzs7OzkAADk5OTy8vK9vb3y9/sAZ7rW1ta/wlDb29sAXa/Q0NDGxsbq8PecnJybutuxsbE0e7z+5QAAY7za5/O3t7dzo9D86+ukpKTm2CasyONckscgc7jd6vRpkJBGh8LL3O2LsdaPj4+90+hCgL5+fX0cc6r50tP4xMX0qKrxkpNtoM/znZ784eLwe37nNTh1dHSHnonqRkmhwN62y+PsZ2lbi5UacK8AX7+psmxZjouetFaEpW5Pj8c8eqiNqmZulIttl4LNyUftW17nKCznGR/tb3FMgaK4vVnpTE7ug4X4ycr0t7hNTExgXl7nPD/UzzDBxEGxuGWXqXRPhZp7nXynuFDRzyYxe5+Ip2mPpXvDxEw/hJFsmXqHoIJckoFX8Nc9AAAOIElEQVR4nO1baUPaWBdOzEIIgbAEECFCEMIWJAFELWo7BcVW0bbWjrVOq61tnU478/+/vXcLi7UVWxXxzfNhOiQI97nnnOcsuVCUAwcOHDhw4MCBAwcOHDhw4MCBAwcOHDi4CGWzVmy1Wu1aRh33Um4eakuv1DWDBjAMrV6yavK4l3RzkDMWLbCMyPM0DwH+yzDcTLeo3kvS4XaTdtEXQOQM3bx/lNslhuEv4gvAuzTLHPcCrxflpiH+iC6iLGrWuNd4jZCTwg+t26PMaffGyOXmT63bi2UjeT8i2eyOxBf6dfM+MM4Y4kh0IWPXPWBco0fmC8CWJr34MrWr8AWMm5PNOFNhrsQXMh73mn8LV+ZL82xr3Iv+DejcVflCtMe97F9GzfgVvmJ3UsNYLV1NsGwwk1plJkfiyzOeCIS7V57wdHncS/8llI0RCizG3fjz2e7W1tb2xk7HTf6A6Y577b8E68LudxienX+nvWkfRPrz1jODiPpMZtyL/xWMUEHPPX/h9U0ReH2Fgx0PNvEkJuPWpSmJj+xO9ehiyscbEXRHm8AorpyTLDTFGrrQee/zTg3DV3iGvFpMjnv5V4apDdIDStxpNBqeiLvP13hC6Pp8hYKPcPe92GGQT4fHTeCqSA7wZebOPj45mJ6efv/lq2hTdj+d8mI//vTv/Py/W8S7fbsR5NOTNv6Q9V4VzUfOtgpTSIl9U4V/vs7hrdj87MNOvNFxe9zuztlnwhh5Pjtp9WWmF8JMY3uqH6teX3q3A295/ksjesc7EbQBvNuYRu/y/Q1NzFgTNgow7TLa3fjnnDT5pncAxcgBNKi3MO+xPcH957EXRTEkLHYnLIhrom3fg/R5JT75k6H5BmLnfU/3Y92DVMx73OBhEE9YB9HCZRZPv/fZrgwAbO1Nf4KEmK8FyK7wPNLXNs8zeM1b+ArDn5sswrKFNcv9B5Hi4+2zzcjZQcFX+LjJI40m5Pp5qnftKbzGTZZME5HmGyfIwOmDswi4wGw+n97wDJE7HRiJuDcGCRfHzWE0lGuoRgrjVti9gVPPScM2ZIPBZUgEu/TUx0GXfj6wCZNAWK5Z3bohwOAjhCO7iLD31JZi3u2OzEVOvx1sdLAkvx+wcOSJrydaE0E4U+dAh8TVqB7huc+I1VYHSTHjoRs7G38fe9Np74dNkpae9oLYvYH34J85+k4T7udLHLiMDi82MWFcSnzBOer0jw8nhbQPW3buKS48TkhHSLt3pnG8f/PcXcJypphs9hsbNNMR4biCqPQcIpX+A1LgO1tpu0WY8h10GBzEvhenc8DI7ggoUPAt7A7IUe4aihXNEBlet43chkMdvl7+jjBSJvFLvwTxTTci22nSET75CjRs9xjzTW9jGRPuUkccVjPJbhMQpuFUg3dpZCJTrsOXBqz7a6j9n8OUPmCfnS94YftACDOdT+dqEnwDG5in70rhoWZqyaYmsAwPVIr0vDxP/K+LfBr6eA2VjHMoDYOsBF8wp8eFk4MPSLghL/B6aN5BHBzLtli5E4TLSatUF1k0rYLpx26JeKOFmhuiWjJUbH4gLW3gIJ7fOKM3txHh9yBumfnzjNMnp0S00YeMFxmrmSm6GHs0x0MZbfazKNRm7MhipWwP4e3C4xj1wCAJM4zrBbr0BbX5O5/T3sHO8VPHbirZMc545LBq6hVOEEqqKhAXFkXasEAQ9wZ1PGsAi4fRfQOWwUm4FzyR3vQWnjnz7s573BGdoa1iIs9fwMBGs4FjUH/2Z/FjKqXlslmzKjTHiDg2kX15ul6yWjWgzWUB80eLr4NANnrTCqTYtPs5sd70RicSidDzBzhUd+fs6qrzDA1/Dp583Jnr+4vYHYdIg7pY7xouhriZUbNVyeodkqSRLONDDaLWolC9gaYVKgpivjFNsmvh4MOXD6BbQvSnOr0umHdHjEaj0Yl4Bqec4q0/XpJVKmMYPNNfhVgHNCwWWrBfBHUhYbpY4rDlrSK8z6NpBe6X3Ke4vphCA3ece7zpwZaBvmiCa9xqnZUp6sZMSVbpoVWwcNPLMGiZpiyr5XbTJH0+kC8dneTgWQ0tl1HttwKfPZ06N3z2Tm1f9kxCvK2HS3LGbKmqJjBgj1XUAPAiw+JFoNJHRbWUltQrDCe2wN6QDaBag2c5BJSWu/hK5OkL7yBlX2G7cxnhWymkUV1cp2eKMko2XAb4L8MxlWYbjZh5A74JNwU8PBKLugS8AXVg0Vq9Lzmof6BMFvNynz3pjy19vpN5+jK+NH3jSTjT0nFdzDMlKglt6moBoW3WVFXGr1ksIxbb97uSStpAF3RhVWNtImIF7WCJbAHT2dktpDFOnjfcl/IVbvKYh0ypya5IjjFDGJSJtLcXRmodkmJxnqiRwoMH9VYFBDHeDLxAvWe6GbyL9tMWXoxsNr5++/bf6eac53LziqWbMjCsiy25NjPwYFNkZmRcFtL2uzIMbytv75ERo3X1JMzEaBwrlvDetexDd6S3swbI8W6Pxz3SmR7euKHOUE6CupgTVbWfE0Sja7Vl7Ke9/gx5sYuUerhkZFsmuUusSN5qEsYc9v9w95cOeVz3QwcV/sKiqFKyDrMnZ4ZBCyBiIxvhMPwya2iKhnSJtncd3+s9+cEbINgdcUZziQw3Q5O6ISNcnS5Tv9YiSy1qMxzLciwg0EbxpwMORqWELDWD97YIg9F+Co8WLfbOQKJ74I9QU2ye3xwqrNetdr+zK/KXh+wwRONa+da6HF4BEGH8/IfXKLNVk8nCsR1RoGKpJYz6pZ6pwT+qmK2mxglgT1poc/TeN5xzR+uqfLVrfWxYtE+NoGKhjEKMw7fQwknuQX0uj+cYMvr/vo6EsaLRsCmGuRnuGs9VfvSNsnUlG19zTdm2VZQHO6mSKSN5poFOzTFYblGfS74bu0GdBCnYAzyAxSwEmQprgqDpP9FVXRidMU8nr/OhITnKC1rZuoZOBqEpI7Eq6m7swySoB8AH4pBHg5gFTbHVFYwMlbRPI4FUDEOgdVnnqo98QrwvjdcCXDLSrm6yVjZbpSTpWUkSxZYjrouECp2zwCrMWFbJEEAdZrQpk8NkWa2kJ0caPBW10fIvX7neEjqDUo995lzN2FNG4q4o3dqnZ1ikWpneg22G9IkMuC+IrGCUkm1z5DGb2R3hVC3PN6+54MByOzRKQEM4cn6khqxK5LYC9waOalrs0JpcwOpa1zLVS0JNCkX94J8geSnrwiVGBv1I8brnlBo9MFDFwONyYlVhYD+QuUF2DfeOaoC2QjS0inXBqnK53PlLUiwejwX92d6FctNgL6aKPpzRLvrg3wT65PrQKUY0ZbRP62p8/7gQClRGl1EdDclydL1pFb/Xp9zi0sr6y71BrlIwlohGY6lQNpoY/C5A+WL1Etm6dROHK9FnD/9qJDwzcE1H0ow9QIWhK1ZkaGnQFGt6sZb5zotzb5YfrD8MBB6uPQSvgolsELgyFc1mU8HZeGyWiuejQ19mWvXvf6EG1K/bupmzpOjjK8OFG661sOHa0Kosrtxx2S/IhjBjNIuZC37vuriy/vjlfmB/bzmXW32co6TZWEiS8qloVPEnqKwSTfnBpeG/kVVTN2YEF5BACIZhBa5ulW/qvA7aUGPYK1GmEolVYU1kHxdKcjBki3rtu9VIudybtXeBQODxq721xf3FxbXcWmCZomYlfzAUVVLSLJUNxZR4MAj+vWAZci2p6xWAkm61bnQYi5SX6U/0MyaZpJMpPxEo7N9mRU+2L1iOFFp5HQjsB9bXH+dy0or0+Ci3v7gcOKQoJa/EqGo0789T8RDll6CTSzfJ51IgSeYNO17kikWae7GEzIgrTTyAo8LlC5pSyR+Lx16/fLC0uLL85jD3+MEetZij9peXoGrFFPCO2awS9N8Sn0uBm1ORVI+ZkgByqqoNHAJrCyzHaT/I/qFgPBpPZBPy2rvc0XJuZXUtt3e0tLq4Lu09WH33bpWiqvBdofEadQiktBTZUqvY6rIMrKSIVUkual78O22QZ0J+RVGyfimvSEf7S0dr0lruFbWyTC0vBnIre6t7+0eA7K2yGQX27wBFF+cSiYC1OFAXCz9/sAHIRkNKNp6KUfl8MAcUajH3YPEwt/QAEH64cghC+uXyLXG4GorDKdAFeu0aK2ilS36A789mFb+SDwYlKluNUoHD3OujN2/evFpdPNrb2w8EXh8evfmu1robKAoDtQ4v6DJVLl5aF1P+VCoVS1RhUk0sZKn1vdz6Wm5lJfAOFB3vDpeAWt/G2n8NmZKBH2nzPKvpI5avwXx2VklU8/EFv/9RVV5+ubIH0vDL1+sPFm92tdcBuW1VNIMxYMvz83divYVK5M/PVmeVajX1KCEtPPKvgmLy1eHy0h314u+RMc2aaf60xpGgMkf9fgpos0T5ZxeqC0p1ofo2T1X/ikrLS4sTQ3Y0xBPAqolqKu9PRUHo+qvV+NvZhbdv/0pQULnuGSR/KDVLhfJSlUpEFxIxP+gL/pIePQLJKXj5X08aALuUoiRAlZgIZv3BhBKHPV+qSsXuTMF4HQihIgn0N9kYLInj8TyQ5lQiTsWlKLTq3auhfhNBJRSjUnFFScEqg4pGZ8FFBTQ89y5eKRiy/mxwNpVS8ol8HBLNAq3y3zebSsB0QIKkYCiYys9GlSoVSlSjsVge3vTfQ7tCZlVFAuqUSFB5SknFQ0pMUfz3kStCqBqnQDegKNUsICwp0YV8DJn93qKaiCrZWD4qxRNSPHivqWKk4lkFTjCU4L314mHE40o8FKSC902NfwjJ/3/gxg4cOHDgwIEDBw4cOHDgwIEDBw4cOHDgwMEt4n850qsms4+h1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16100" name="AutoShape 4" descr="http://www.citizengo.org/sites/all/themes/citizengo/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16102" name="AutoShape 6" descr="http://www.citizengo.org/sites/all/themes/citizengo/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48164" name="AutoShape 4" descr="https://email.1and1.es/ajax/mail?action=attachment&amp;session=0de941f9fd7c44568d15552a71edb228&amp;folder=default0%2FINBOX&amp;id=1413990397052766560&amp;attachment=2&amp;save=0&amp;filter=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48166" name="AutoShape 6" descr="https://email.1and1.es/ajax/mail?action=attachment&amp;session=0de941f9fd7c44568d15552a71edb228&amp;folder=default0%2FINBOX&amp;id=1413990397052766560&amp;attachment=2&amp;save=0&amp;filter=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48165" name="AutoShape 5" descr="https://email.1and1.es/ajax/mail?action=attachment&amp;session=5dfe5e39797b42f3906ba1ccc3132bb4&amp;folder=default0%2FINBOX&amp;id=1415618611101595060&amp;attachment=1.2.2&amp;save=0&amp;filter=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48167" name="AutoShape 7" descr="https://email.1and1.es/ajax/mail?action=attachment&amp;session=5dfe5e39797b42f3906ba1ccc3132bb4&amp;folder=default0%2FINBOX&amp;id=1415618611101595060&amp;attachment=1.2.2&amp;save=0&amp;filter=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 name="4 CuadroTexto">
            <a:extLst>
              <a:ext uri="{FF2B5EF4-FFF2-40B4-BE49-F238E27FC236}">
                <a16:creationId xmlns:a16="http://schemas.microsoft.com/office/drawing/2014/main" id="{CE854456-8E06-31DF-B5ED-C903F69465FF}"/>
              </a:ext>
            </a:extLst>
          </p:cNvPr>
          <p:cNvSpPr txBox="1">
            <a:spLocks noChangeArrowheads="1"/>
          </p:cNvSpPr>
          <p:nvPr/>
        </p:nvSpPr>
        <p:spPr bwMode="auto">
          <a:xfrm>
            <a:off x="1022464" y="6120134"/>
            <a:ext cx="16639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 sz="800" kern="0" dirty="0">
                <a:solidFill>
                  <a:schemeClr val="bg1"/>
                </a:solidFill>
                <a:latin typeface="Swis721 Ex BT"/>
              </a:rPr>
              <a:t>Con Estatus Consultivo Especial con el Consejo Económico y Social  (ECOSOC) de la ONU</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 y="922646"/>
            <a:ext cx="3419872" cy="2644701"/>
          </a:xfrm>
          <a:prstGeom prst="rect">
            <a:avLst/>
          </a:prstGeom>
        </p:spPr>
      </p:pic>
    </p:spTree>
    <p:extLst>
      <p:ext uri="{BB962C8B-B14F-4D97-AF65-F5344CB8AC3E}">
        <p14:creationId xmlns:p14="http://schemas.microsoft.com/office/powerpoint/2010/main" val="280476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F1427DB-CC83-B309-83AC-741D6BEFB710}"/>
              </a:ext>
            </a:extLst>
          </p:cNvPr>
          <p:cNvPicPr>
            <a:picLocks noChangeAspect="1"/>
          </p:cNvPicPr>
          <p:nvPr/>
        </p:nvPicPr>
        <p:blipFill>
          <a:blip r:embed="rId3"/>
          <a:stretch>
            <a:fillRect/>
          </a:stretch>
        </p:blipFill>
        <p:spPr>
          <a:xfrm>
            <a:off x="6236861" y="514352"/>
            <a:ext cx="2368091" cy="333375"/>
          </a:xfrm>
          <a:prstGeom prst="rect">
            <a:avLst/>
          </a:prstGeom>
        </p:spPr>
      </p:pic>
      <p:sp>
        <p:nvSpPr>
          <p:cNvPr id="89090" name="3 Marcador de número de diapositiva"/>
          <p:cNvSpPr>
            <a:spLocks noGrp="1"/>
          </p:cNvSpPr>
          <p:nvPr>
            <p:ph type="sldNum" sz="quarter" idx="12"/>
          </p:nvPr>
        </p:nvSpPr>
        <p:spPr>
          <a:noFill/>
        </p:spPr>
        <p:txBody>
          <a:bodyPr/>
          <a:lstStyle/>
          <a:p>
            <a:r>
              <a:rPr lang="es-ES">
                <a:latin typeface="Arial" charset="0"/>
              </a:rPr>
              <a:t>- </a:t>
            </a:r>
            <a:fld id="{0D8703B3-910D-4CE0-A72A-62B33293F73C}" type="slidenum">
              <a:rPr lang="es-ES" smtClean="0">
                <a:latin typeface="Arial" charset="0"/>
              </a:rPr>
              <a:pPr/>
              <a:t>4</a:t>
            </a:fld>
            <a:r>
              <a:rPr lang="es-ES">
                <a:latin typeface="Arial" charset="0"/>
              </a:rPr>
              <a:t>-</a:t>
            </a:r>
          </a:p>
        </p:txBody>
      </p:sp>
      <p:sp>
        <p:nvSpPr>
          <p:cNvPr id="5" name="4 CuadroTexto"/>
          <p:cNvSpPr txBox="1"/>
          <p:nvPr/>
        </p:nvSpPr>
        <p:spPr>
          <a:xfrm rot="21399559">
            <a:off x="220070" y="4951176"/>
            <a:ext cx="3214688" cy="292388"/>
          </a:xfrm>
          <a:prstGeom prst="rect">
            <a:avLst/>
          </a:prstGeom>
          <a:noFill/>
        </p:spPr>
        <p:txBody>
          <a:bodyPr>
            <a:spAutoFit/>
          </a:bodyPr>
          <a:lstStyle/>
          <a:p>
            <a:pPr fontAlgn="auto">
              <a:spcBef>
                <a:spcPts val="0"/>
              </a:spcBef>
              <a:spcAft>
                <a:spcPts val="0"/>
              </a:spcAft>
              <a:defRPr/>
            </a:pPr>
            <a:r>
              <a:rPr lang="es-ES" sz="1300" kern="0" dirty="0">
                <a:solidFill>
                  <a:srgbClr val="1F497D"/>
                </a:solidFill>
                <a:latin typeface="Swis721 Ex BT" pitchFamily="34" charset="0"/>
                <a:cs typeface="+mn-cs"/>
              </a:rPr>
              <a:t>Instituto de Política Familiar</a:t>
            </a:r>
          </a:p>
        </p:txBody>
      </p:sp>
      <p:sp>
        <p:nvSpPr>
          <p:cNvPr id="4" name="10 CuadroTexto">
            <a:extLst>
              <a:ext uri="{FF2B5EF4-FFF2-40B4-BE49-F238E27FC236}">
                <a16:creationId xmlns:a16="http://schemas.microsoft.com/office/drawing/2014/main" id="{9166CA6E-9AF9-4DA7-DF21-8A7B4997B4BB}"/>
              </a:ext>
            </a:extLst>
          </p:cNvPr>
          <p:cNvSpPr txBox="1">
            <a:spLocks noChangeArrowheads="1"/>
          </p:cNvSpPr>
          <p:nvPr/>
        </p:nvSpPr>
        <p:spPr bwMode="auto">
          <a:xfrm>
            <a:off x="133992" y="404664"/>
            <a:ext cx="1693422" cy="708014"/>
          </a:xfrm>
          <a:prstGeom prst="rect">
            <a:avLst/>
          </a:prstGeom>
          <a:solidFill>
            <a:sysClr val="window" lastClr="FFFFFF"/>
          </a:solidFill>
          <a:ln w="9525">
            <a:noFill/>
            <a:miter lim="800000"/>
            <a:headEnd/>
            <a:tailEnd/>
          </a:ln>
        </p:spPr>
        <p:txBody>
          <a:bodyPr wrap="square">
            <a:spAutoFit/>
          </a:bodyPr>
          <a:lstStyle/>
          <a:p>
            <a:pPr algn="ctr" fontAlgn="auto">
              <a:lnSpc>
                <a:spcPct val="70000"/>
              </a:lnSpc>
              <a:spcBef>
                <a:spcPts val="0"/>
              </a:spcBef>
              <a:spcAft>
                <a:spcPts val="0"/>
              </a:spcAft>
              <a:defRPr/>
            </a:pPr>
            <a:r>
              <a:rPr lang="es-ES" kern="0" dirty="0">
                <a:solidFill>
                  <a:srgbClr val="0070C0"/>
                </a:solidFill>
                <a:latin typeface="Swis721 Ex BT"/>
              </a:rPr>
              <a:t>Propuestas</a:t>
            </a:r>
            <a:r>
              <a:rPr lang="es-ES" sz="900" kern="0" dirty="0">
                <a:solidFill>
                  <a:srgbClr val="0070C0"/>
                </a:solidFill>
                <a:latin typeface="Swis721 Ex BT"/>
              </a:rPr>
              <a:t> </a:t>
            </a:r>
            <a:r>
              <a:rPr lang="es-ES" sz="1100" kern="0" dirty="0">
                <a:solidFill>
                  <a:srgbClr val="0070C0"/>
                </a:solidFill>
                <a:latin typeface="Swis721 Ex BT"/>
              </a:rPr>
              <a:t>para la</a:t>
            </a:r>
          </a:p>
          <a:p>
            <a:pPr algn="ctr" fontAlgn="auto">
              <a:lnSpc>
                <a:spcPct val="70000"/>
              </a:lnSpc>
              <a:spcBef>
                <a:spcPts val="0"/>
              </a:spcBef>
              <a:spcAft>
                <a:spcPts val="0"/>
              </a:spcAft>
              <a:defRPr/>
            </a:pPr>
            <a:r>
              <a:rPr lang="es-ES" sz="2000" kern="0" dirty="0">
                <a:solidFill>
                  <a:srgbClr val="FF9900"/>
                </a:solidFill>
                <a:latin typeface="Swis721 Ex BT"/>
              </a:rPr>
              <a:t>Familia </a:t>
            </a:r>
            <a:r>
              <a:rPr lang="es-ES" sz="1200" kern="0" dirty="0">
                <a:solidFill>
                  <a:srgbClr val="0070C0"/>
                </a:solidFill>
                <a:latin typeface="Swis721 Ex BT"/>
              </a:rPr>
              <a:t>en </a:t>
            </a:r>
            <a:r>
              <a:rPr lang="es-ES" kern="0" dirty="0">
                <a:solidFill>
                  <a:srgbClr val="0070C0"/>
                </a:solidFill>
                <a:latin typeface="Swis721 Ex BT"/>
              </a:rPr>
              <a:t>Europa </a:t>
            </a:r>
            <a:r>
              <a:rPr lang="es-ES" kern="0" dirty="0">
                <a:solidFill>
                  <a:srgbClr val="FF9900"/>
                </a:solidFill>
                <a:latin typeface="Swis721 Ex BT"/>
              </a:rPr>
              <a:t>2024</a:t>
            </a:r>
          </a:p>
        </p:txBody>
      </p:sp>
      <p:sp>
        <p:nvSpPr>
          <p:cNvPr id="2" name="4 CuadroTexto">
            <a:extLst>
              <a:ext uri="{FF2B5EF4-FFF2-40B4-BE49-F238E27FC236}">
                <a16:creationId xmlns:a16="http://schemas.microsoft.com/office/drawing/2014/main" id="{C1921DEC-F9A7-DA88-2F67-7DB36FFF2E72}"/>
              </a:ext>
            </a:extLst>
          </p:cNvPr>
          <p:cNvSpPr txBox="1">
            <a:spLocks noChangeArrowheads="1"/>
          </p:cNvSpPr>
          <p:nvPr/>
        </p:nvSpPr>
        <p:spPr bwMode="auto">
          <a:xfrm>
            <a:off x="3707904" y="1556792"/>
            <a:ext cx="4752528" cy="3170099"/>
          </a:xfrm>
          <a:prstGeom prst="rect">
            <a:avLst/>
          </a:prstGeom>
          <a:noFill/>
          <a:ln w="9525">
            <a:noFill/>
            <a:miter lim="800000"/>
            <a:headEnd/>
            <a:tailEnd/>
          </a:ln>
        </p:spPr>
        <p:txBody>
          <a:bodyPr wrap="square">
            <a:spAutoFit/>
          </a:bodyPr>
          <a:lstStyle/>
          <a:p>
            <a:pPr marL="457200" indent="-457200" algn="just">
              <a:buFontTx/>
              <a:buAutoNum type="arabicPeriod"/>
            </a:pPr>
            <a:r>
              <a:rPr lang="es-ES" sz="2000" b="1" kern="0" dirty="0">
                <a:solidFill>
                  <a:srgbClr val="000099"/>
                </a:solidFill>
                <a:latin typeface="Swis721 Ex BT"/>
              </a:rPr>
              <a:t>Situación de Contexto: La Familia en Europa</a:t>
            </a:r>
            <a:endParaRPr lang="es-ES" sz="2000" kern="0" dirty="0">
              <a:solidFill>
                <a:srgbClr val="000099"/>
              </a:solidFill>
              <a:latin typeface="Swis721 Ex BT"/>
            </a:endParaRPr>
          </a:p>
          <a:p>
            <a:pPr marL="457200" indent="-457200" algn="just">
              <a:buFontTx/>
              <a:buAutoNum type="arabicPeriod"/>
            </a:pPr>
            <a:endParaRPr lang="es-ES" sz="2400" b="1" dirty="0">
              <a:solidFill>
                <a:srgbClr val="006699"/>
              </a:solidFill>
              <a:latin typeface="Arial Rounded MT Bold" pitchFamily="34" charset="0"/>
              <a:cs typeface="Arial" charset="0"/>
            </a:endParaRPr>
          </a:p>
          <a:p>
            <a:pPr marL="457200" indent="-457200" algn="just">
              <a:buFontTx/>
              <a:buAutoNum type="arabicPeriod"/>
            </a:pPr>
            <a:r>
              <a:rPr lang="es-ES" sz="2000" b="1" kern="0" dirty="0">
                <a:solidFill>
                  <a:srgbClr val="000099"/>
                </a:solidFill>
                <a:latin typeface="Swis721 Ex BT"/>
              </a:rPr>
              <a:t>Objetivos, ejes y líneas generales de una política familiar</a:t>
            </a:r>
          </a:p>
          <a:p>
            <a:pPr marL="457200" indent="-457200" algn="just">
              <a:buFontTx/>
              <a:buAutoNum type="arabicPeriod"/>
            </a:pPr>
            <a:endParaRPr lang="es-ES" sz="2000" b="1" dirty="0">
              <a:solidFill>
                <a:srgbClr val="006699"/>
              </a:solidFill>
              <a:latin typeface="Arial Rounded MT Bold" pitchFamily="34" charset="0"/>
              <a:ea typeface="Arial Unicode MS"/>
              <a:cs typeface="Arial Unicode MS"/>
            </a:endParaRPr>
          </a:p>
          <a:p>
            <a:pPr marL="457200" indent="-457200" algn="just">
              <a:buFontTx/>
              <a:buAutoNum type="arabicPeriod"/>
            </a:pPr>
            <a:r>
              <a:rPr lang="es-ES" sz="2000" b="1" kern="0" dirty="0">
                <a:solidFill>
                  <a:srgbClr val="000099"/>
                </a:solidFill>
                <a:latin typeface="Swis721 Ex BT"/>
              </a:rPr>
              <a:t>30 Propuestas de medidas para una Política Familiar en Europa</a:t>
            </a:r>
          </a:p>
          <a:p>
            <a:pPr marL="0" lvl="1" algn="just"/>
            <a:endParaRPr lang="es-ES" sz="1600" b="1" kern="0" dirty="0">
              <a:solidFill>
                <a:srgbClr val="000099"/>
              </a:solidFill>
              <a:latin typeface="Swis721 Ex BT"/>
            </a:endParaRPr>
          </a:p>
          <a:p>
            <a:pPr marL="0" lvl="1" algn="just"/>
            <a:endParaRPr lang="es-ES" sz="2000" dirty="0">
              <a:solidFill>
                <a:srgbClr val="006699"/>
              </a:solidFill>
              <a:latin typeface="Arial Rounded MT Bold" pitchFamily="34" charset="0"/>
              <a:ea typeface="Arial Unicode MS"/>
              <a:cs typeface="Arial Unicode MS"/>
            </a:endParaRPr>
          </a:p>
        </p:txBody>
      </p:sp>
      <p:sp>
        <p:nvSpPr>
          <p:cNvPr id="3" name="Text Box 6">
            <a:extLst>
              <a:ext uri="{FF2B5EF4-FFF2-40B4-BE49-F238E27FC236}">
                <a16:creationId xmlns:a16="http://schemas.microsoft.com/office/drawing/2014/main" id="{9C416AFD-F4BF-1109-6A06-3B2FA3987C76}"/>
              </a:ext>
            </a:extLst>
          </p:cNvPr>
          <p:cNvSpPr txBox="1">
            <a:spLocks noChangeArrowheads="1"/>
          </p:cNvSpPr>
          <p:nvPr/>
        </p:nvSpPr>
        <p:spPr bwMode="auto">
          <a:xfrm>
            <a:off x="3428634" y="710804"/>
            <a:ext cx="2255098" cy="461665"/>
          </a:xfrm>
          <a:prstGeom prst="rect">
            <a:avLst/>
          </a:prstGeom>
          <a:noFill/>
          <a:ln w="9525">
            <a:noFill/>
            <a:miter lim="800000"/>
            <a:headEnd/>
            <a:tailEnd/>
          </a:ln>
        </p:spPr>
        <p:txBody>
          <a:bodyPr wrap="square">
            <a:spAutoFit/>
          </a:bodyPr>
          <a:lstStyle/>
          <a:p>
            <a:pPr marL="342900" indent="-342900"/>
            <a:r>
              <a:rPr lang="es-ES" sz="2400" b="1" dirty="0">
                <a:solidFill>
                  <a:srgbClr val="006699"/>
                </a:solidFill>
                <a:latin typeface="Arial Rounded MT Bold" pitchFamily="34" charset="0"/>
                <a:cs typeface="Arial" charset="0"/>
              </a:rPr>
              <a:t>   </a:t>
            </a:r>
            <a:r>
              <a:rPr lang="es-ES" sz="2400" b="1" kern="0" dirty="0">
                <a:solidFill>
                  <a:srgbClr val="000099"/>
                </a:solidFill>
                <a:latin typeface="Swis721 Ex BT"/>
              </a:rPr>
              <a:t>Índice</a:t>
            </a:r>
          </a:p>
        </p:txBody>
      </p:sp>
      <p:sp>
        <p:nvSpPr>
          <p:cNvPr id="9" name="Rectángulo 8"/>
          <p:cNvSpPr/>
          <p:nvPr/>
        </p:nvSpPr>
        <p:spPr>
          <a:xfrm>
            <a:off x="214282" y="404664"/>
            <a:ext cx="1660463"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10 CuadroTexto">
            <a:extLst>
              <a:ext uri="{FF2B5EF4-FFF2-40B4-BE49-F238E27FC236}">
                <a16:creationId xmlns:a16="http://schemas.microsoft.com/office/drawing/2014/main" id="{9D8F0370-D541-C2FC-EFA4-B21922F7636A}"/>
              </a:ext>
            </a:extLst>
          </p:cNvPr>
          <p:cNvSpPr txBox="1">
            <a:spLocks noChangeArrowheads="1"/>
          </p:cNvSpPr>
          <p:nvPr/>
        </p:nvSpPr>
        <p:spPr bwMode="auto">
          <a:xfrm>
            <a:off x="98422" y="434970"/>
            <a:ext cx="2097314" cy="708014"/>
          </a:xfrm>
          <a:prstGeom prst="rect">
            <a:avLst/>
          </a:prstGeom>
          <a:solidFill>
            <a:sysClr val="window" lastClr="FFFFFF"/>
          </a:solidFill>
          <a:ln w="9525">
            <a:noFill/>
            <a:miter lim="800000"/>
            <a:headEnd/>
            <a:tailEnd/>
          </a:ln>
        </p:spPr>
        <p:txBody>
          <a:bodyPr wrap="square">
            <a:spAutoFit/>
          </a:bodyPr>
          <a:lstStyle/>
          <a:p>
            <a:pPr algn="ctr" fontAlgn="auto">
              <a:lnSpc>
                <a:spcPct val="70000"/>
              </a:lnSpc>
              <a:spcBef>
                <a:spcPts val="0"/>
              </a:spcBef>
              <a:spcAft>
                <a:spcPts val="0"/>
              </a:spcAft>
              <a:defRPr/>
            </a:pPr>
            <a:r>
              <a:rPr lang="es-ES" kern="0" dirty="0">
                <a:solidFill>
                  <a:srgbClr val="0070C0"/>
                </a:solidFill>
                <a:latin typeface="Swis721 Ex BT"/>
              </a:rPr>
              <a:t>30 Propuestas</a:t>
            </a:r>
            <a:r>
              <a:rPr lang="es-ES" sz="900" kern="0" dirty="0">
                <a:solidFill>
                  <a:srgbClr val="0070C0"/>
                </a:solidFill>
                <a:latin typeface="Swis721 Ex BT"/>
              </a:rPr>
              <a:t> </a:t>
            </a:r>
            <a:r>
              <a:rPr lang="es-ES" sz="1100" kern="0" dirty="0">
                <a:solidFill>
                  <a:srgbClr val="0070C0"/>
                </a:solidFill>
                <a:latin typeface="Swis721 Ex BT"/>
              </a:rPr>
              <a:t>para una</a:t>
            </a:r>
          </a:p>
          <a:p>
            <a:pPr algn="ctr" fontAlgn="auto">
              <a:lnSpc>
                <a:spcPct val="70000"/>
              </a:lnSpc>
              <a:spcBef>
                <a:spcPts val="0"/>
              </a:spcBef>
              <a:spcAft>
                <a:spcPts val="0"/>
              </a:spcAft>
              <a:defRPr/>
            </a:pPr>
            <a:r>
              <a:rPr lang="es-ES" sz="2000" kern="0" dirty="0">
                <a:solidFill>
                  <a:srgbClr val="FF9900"/>
                </a:solidFill>
                <a:latin typeface="Swis721 Ex BT"/>
              </a:rPr>
              <a:t>Política Familiar </a:t>
            </a:r>
            <a:r>
              <a:rPr lang="es-ES" sz="1200" kern="0" dirty="0">
                <a:solidFill>
                  <a:srgbClr val="0070C0"/>
                </a:solidFill>
                <a:latin typeface="Swis721 Ex BT"/>
              </a:rPr>
              <a:t>en </a:t>
            </a:r>
            <a:r>
              <a:rPr lang="es-ES" kern="0" dirty="0">
                <a:solidFill>
                  <a:srgbClr val="0070C0"/>
                </a:solidFill>
                <a:latin typeface="Swis721 Ex BT"/>
              </a:rPr>
              <a:t>Europa </a:t>
            </a:r>
            <a:r>
              <a:rPr lang="es-ES" kern="0" dirty="0">
                <a:solidFill>
                  <a:srgbClr val="FF9900"/>
                </a:solidFill>
                <a:latin typeface="Swis721 Ex BT"/>
              </a:rPr>
              <a:t>2024</a:t>
            </a:r>
          </a:p>
        </p:txBody>
      </p:sp>
    </p:spTree>
    <p:extLst>
      <p:ext uri="{BB962C8B-B14F-4D97-AF65-F5344CB8AC3E}">
        <p14:creationId xmlns:p14="http://schemas.microsoft.com/office/powerpoint/2010/main" val="1499228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F1427DB-CC83-B309-83AC-741D6BEFB710}"/>
              </a:ext>
            </a:extLst>
          </p:cNvPr>
          <p:cNvPicPr>
            <a:picLocks noChangeAspect="1"/>
          </p:cNvPicPr>
          <p:nvPr/>
        </p:nvPicPr>
        <p:blipFill>
          <a:blip r:embed="rId3"/>
          <a:stretch>
            <a:fillRect/>
          </a:stretch>
        </p:blipFill>
        <p:spPr>
          <a:xfrm>
            <a:off x="6236861" y="514352"/>
            <a:ext cx="2368091" cy="333375"/>
          </a:xfrm>
          <a:prstGeom prst="rect">
            <a:avLst/>
          </a:prstGeom>
        </p:spPr>
      </p:pic>
      <p:sp>
        <p:nvSpPr>
          <p:cNvPr id="89090" name="3 Marcador de número de diapositiva"/>
          <p:cNvSpPr>
            <a:spLocks noGrp="1"/>
          </p:cNvSpPr>
          <p:nvPr>
            <p:ph type="sldNum" sz="quarter" idx="12"/>
          </p:nvPr>
        </p:nvSpPr>
        <p:spPr>
          <a:noFill/>
        </p:spPr>
        <p:txBody>
          <a:bodyPr/>
          <a:lstStyle/>
          <a:p>
            <a:r>
              <a:rPr lang="es-ES">
                <a:latin typeface="Arial" charset="0"/>
              </a:rPr>
              <a:t>- </a:t>
            </a:r>
            <a:fld id="{0D8703B3-910D-4CE0-A72A-62B33293F73C}" type="slidenum">
              <a:rPr lang="es-ES" smtClean="0">
                <a:latin typeface="Arial" charset="0"/>
              </a:rPr>
              <a:pPr/>
              <a:t>5</a:t>
            </a:fld>
            <a:r>
              <a:rPr lang="es-ES">
                <a:latin typeface="Arial" charset="0"/>
              </a:rPr>
              <a:t>-</a:t>
            </a:r>
          </a:p>
        </p:txBody>
      </p:sp>
      <p:sp>
        <p:nvSpPr>
          <p:cNvPr id="5" name="4 CuadroTexto"/>
          <p:cNvSpPr txBox="1"/>
          <p:nvPr/>
        </p:nvSpPr>
        <p:spPr>
          <a:xfrm rot="21399559">
            <a:off x="220070" y="4951176"/>
            <a:ext cx="3214688" cy="292388"/>
          </a:xfrm>
          <a:prstGeom prst="rect">
            <a:avLst/>
          </a:prstGeom>
          <a:noFill/>
        </p:spPr>
        <p:txBody>
          <a:bodyPr>
            <a:spAutoFit/>
          </a:bodyPr>
          <a:lstStyle/>
          <a:p>
            <a:pPr fontAlgn="auto">
              <a:spcBef>
                <a:spcPts val="0"/>
              </a:spcBef>
              <a:spcAft>
                <a:spcPts val="0"/>
              </a:spcAft>
              <a:defRPr/>
            </a:pPr>
            <a:r>
              <a:rPr lang="es-ES" sz="1300" kern="0" dirty="0">
                <a:solidFill>
                  <a:srgbClr val="1F497D"/>
                </a:solidFill>
                <a:latin typeface="Swis721 Ex BT" pitchFamily="34" charset="0"/>
                <a:cs typeface="+mn-cs"/>
              </a:rPr>
              <a:t>Instituto de Política Familiar</a:t>
            </a:r>
          </a:p>
        </p:txBody>
      </p:sp>
      <p:sp>
        <p:nvSpPr>
          <p:cNvPr id="4" name="10 CuadroTexto">
            <a:extLst>
              <a:ext uri="{FF2B5EF4-FFF2-40B4-BE49-F238E27FC236}">
                <a16:creationId xmlns:a16="http://schemas.microsoft.com/office/drawing/2014/main" id="{9166CA6E-9AF9-4DA7-DF21-8A7B4997B4BB}"/>
              </a:ext>
            </a:extLst>
          </p:cNvPr>
          <p:cNvSpPr txBox="1">
            <a:spLocks noChangeArrowheads="1"/>
          </p:cNvSpPr>
          <p:nvPr/>
        </p:nvSpPr>
        <p:spPr bwMode="auto">
          <a:xfrm>
            <a:off x="133992" y="404664"/>
            <a:ext cx="1693422" cy="708014"/>
          </a:xfrm>
          <a:prstGeom prst="rect">
            <a:avLst/>
          </a:prstGeom>
          <a:solidFill>
            <a:sysClr val="window" lastClr="FFFFFF"/>
          </a:solidFill>
          <a:ln w="9525">
            <a:noFill/>
            <a:miter lim="800000"/>
            <a:headEnd/>
            <a:tailEnd/>
          </a:ln>
        </p:spPr>
        <p:txBody>
          <a:bodyPr wrap="square">
            <a:spAutoFit/>
          </a:bodyPr>
          <a:lstStyle/>
          <a:p>
            <a:pPr algn="ctr" fontAlgn="auto">
              <a:lnSpc>
                <a:spcPct val="70000"/>
              </a:lnSpc>
              <a:spcBef>
                <a:spcPts val="0"/>
              </a:spcBef>
              <a:spcAft>
                <a:spcPts val="0"/>
              </a:spcAft>
              <a:defRPr/>
            </a:pPr>
            <a:r>
              <a:rPr lang="es-ES" kern="0" dirty="0">
                <a:solidFill>
                  <a:srgbClr val="0070C0"/>
                </a:solidFill>
                <a:latin typeface="Swis721 Ex BT"/>
              </a:rPr>
              <a:t>Propuestas</a:t>
            </a:r>
            <a:r>
              <a:rPr lang="es-ES" sz="900" kern="0" dirty="0">
                <a:solidFill>
                  <a:srgbClr val="0070C0"/>
                </a:solidFill>
                <a:latin typeface="Swis721 Ex BT"/>
              </a:rPr>
              <a:t> </a:t>
            </a:r>
            <a:r>
              <a:rPr lang="es-ES" sz="1100" kern="0" dirty="0">
                <a:solidFill>
                  <a:srgbClr val="0070C0"/>
                </a:solidFill>
                <a:latin typeface="Swis721 Ex BT"/>
              </a:rPr>
              <a:t>para la</a:t>
            </a:r>
          </a:p>
          <a:p>
            <a:pPr algn="ctr" fontAlgn="auto">
              <a:lnSpc>
                <a:spcPct val="70000"/>
              </a:lnSpc>
              <a:spcBef>
                <a:spcPts val="0"/>
              </a:spcBef>
              <a:spcAft>
                <a:spcPts val="0"/>
              </a:spcAft>
              <a:defRPr/>
            </a:pPr>
            <a:r>
              <a:rPr lang="es-ES" sz="2000" kern="0" dirty="0">
                <a:solidFill>
                  <a:srgbClr val="FF9900"/>
                </a:solidFill>
                <a:latin typeface="Swis721 Ex BT"/>
              </a:rPr>
              <a:t>Familia </a:t>
            </a:r>
            <a:r>
              <a:rPr lang="es-ES" sz="1200" kern="0" dirty="0">
                <a:solidFill>
                  <a:srgbClr val="0070C0"/>
                </a:solidFill>
                <a:latin typeface="Swis721 Ex BT"/>
              </a:rPr>
              <a:t>en </a:t>
            </a:r>
            <a:r>
              <a:rPr lang="es-ES" kern="0" dirty="0">
                <a:solidFill>
                  <a:srgbClr val="0070C0"/>
                </a:solidFill>
                <a:latin typeface="Swis721 Ex BT"/>
              </a:rPr>
              <a:t>Europa </a:t>
            </a:r>
            <a:r>
              <a:rPr lang="es-ES" kern="0" dirty="0">
                <a:solidFill>
                  <a:srgbClr val="FF9900"/>
                </a:solidFill>
                <a:latin typeface="Swis721 Ex BT"/>
              </a:rPr>
              <a:t>2024</a:t>
            </a:r>
          </a:p>
        </p:txBody>
      </p:sp>
      <p:pic>
        <p:nvPicPr>
          <p:cNvPr id="17" name="Imagen 16">
            <a:extLst>
              <a:ext uri="{FF2B5EF4-FFF2-40B4-BE49-F238E27FC236}">
                <a16:creationId xmlns:a16="http://schemas.microsoft.com/office/drawing/2014/main" id="{7D9B16FC-7A38-1C3D-0CEF-7429FFD1C9E3}"/>
              </a:ext>
            </a:extLst>
          </p:cNvPr>
          <p:cNvPicPr>
            <a:picLocks noChangeAspect="1"/>
          </p:cNvPicPr>
          <p:nvPr/>
        </p:nvPicPr>
        <p:blipFill>
          <a:blip r:embed="rId4"/>
          <a:stretch>
            <a:fillRect/>
          </a:stretch>
        </p:blipFill>
        <p:spPr>
          <a:xfrm>
            <a:off x="3635896" y="1853402"/>
            <a:ext cx="4886005" cy="4432233"/>
          </a:xfrm>
          <a:prstGeom prst="rect">
            <a:avLst/>
          </a:prstGeom>
        </p:spPr>
      </p:pic>
      <p:sp>
        <p:nvSpPr>
          <p:cNvPr id="9" name="Rectángulo 8"/>
          <p:cNvSpPr/>
          <p:nvPr/>
        </p:nvSpPr>
        <p:spPr>
          <a:xfrm>
            <a:off x="214282" y="404664"/>
            <a:ext cx="1660463"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p:cNvSpPr txBox="1"/>
          <p:nvPr/>
        </p:nvSpPr>
        <p:spPr>
          <a:xfrm>
            <a:off x="3440546" y="590661"/>
            <a:ext cx="5081355" cy="954107"/>
          </a:xfrm>
          <a:prstGeom prst="rect">
            <a:avLst/>
          </a:prstGeom>
          <a:noFill/>
        </p:spPr>
        <p:txBody>
          <a:bodyPr wrap="square" rtlCol="0">
            <a:spAutoFit/>
          </a:bodyPr>
          <a:lstStyle/>
          <a:p>
            <a:r>
              <a:rPr lang="es-ES" sz="2400" b="1" i="1" dirty="0">
                <a:solidFill>
                  <a:srgbClr val="336699"/>
                </a:solidFill>
                <a:latin typeface="Swis721 Ex BT"/>
                <a:cs typeface="Arial" charset="0"/>
              </a:rPr>
              <a:t>1.</a:t>
            </a:r>
            <a:r>
              <a:rPr lang="es-ES" sz="2800" b="1" i="1" dirty="0">
                <a:solidFill>
                  <a:srgbClr val="336699"/>
                </a:solidFill>
                <a:latin typeface="Swis721 Ex BT"/>
                <a:cs typeface="Arial" charset="0"/>
              </a:rPr>
              <a:t>  </a:t>
            </a:r>
            <a:r>
              <a:rPr lang="es-ES" sz="2800" b="1" dirty="0">
                <a:solidFill>
                  <a:srgbClr val="336699"/>
                </a:solidFill>
                <a:latin typeface="Swis721 Ex BT"/>
                <a:cs typeface="Arial" charset="0"/>
              </a:rPr>
              <a:t>Situación de Contexto:</a:t>
            </a:r>
          </a:p>
          <a:p>
            <a:r>
              <a:rPr lang="es-ES" sz="2800" b="1" dirty="0">
                <a:solidFill>
                  <a:srgbClr val="336699"/>
                </a:solidFill>
                <a:latin typeface="Swis721 Ex BT"/>
                <a:cs typeface="Arial" charset="0"/>
              </a:rPr>
              <a:t>          La Familia en Europa</a:t>
            </a:r>
          </a:p>
        </p:txBody>
      </p:sp>
      <p:sp>
        <p:nvSpPr>
          <p:cNvPr id="2" name="10 CuadroTexto">
            <a:extLst>
              <a:ext uri="{FF2B5EF4-FFF2-40B4-BE49-F238E27FC236}">
                <a16:creationId xmlns:a16="http://schemas.microsoft.com/office/drawing/2014/main" id="{8B04A0A2-BCC0-DF4D-3CF1-DA96BEAD3E97}"/>
              </a:ext>
            </a:extLst>
          </p:cNvPr>
          <p:cNvSpPr txBox="1">
            <a:spLocks noChangeArrowheads="1"/>
          </p:cNvSpPr>
          <p:nvPr/>
        </p:nvSpPr>
        <p:spPr bwMode="auto">
          <a:xfrm>
            <a:off x="98422" y="434970"/>
            <a:ext cx="2097314" cy="708014"/>
          </a:xfrm>
          <a:prstGeom prst="rect">
            <a:avLst/>
          </a:prstGeom>
          <a:solidFill>
            <a:sysClr val="window" lastClr="FFFFFF"/>
          </a:solidFill>
          <a:ln w="9525">
            <a:noFill/>
            <a:miter lim="800000"/>
            <a:headEnd/>
            <a:tailEnd/>
          </a:ln>
        </p:spPr>
        <p:txBody>
          <a:bodyPr wrap="square">
            <a:spAutoFit/>
          </a:bodyPr>
          <a:lstStyle/>
          <a:p>
            <a:pPr algn="ctr" fontAlgn="auto">
              <a:lnSpc>
                <a:spcPct val="70000"/>
              </a:lnSpc>
              <a:spcBef>
                <a:spcPts val="0"/>
              </a:spcBef>
              <a:spcAft>
                <a:spcPts val="0"/>
              </a:spcAft>
              <a:defRPr/>
            </a:pPr>
            <a:r>
              <a:rPr lang="es-ES" kern="0" dirty="0">
                <a:solidFill>
                  <a:srgbClr val="0070C0"/>
                </a:solidFill>
                <a:latin typeface="Swis721 Ex BT"/>
              </a:rPr>
              <a:t>30 Propuestas</a:t>
            </a:r>
            <a:r>
              <a:rPr lang="es-ES" sz="900" kern="0" dirty="0">
                <a:solidFill>
                  <a:srgbClr val="0070C0"/>
                </a:solidFill>
                <a:latin typeface="Swis721 Ex BT"/>
              </a:rPr>
              <a:t> </a:t>
            </a:r>
            <a:r>
              <a:rPr lang="es-ES" sz="1100" kern="0" dirty="0">
                <a:solidFill>
                  <a:srgbClr val="0070C0"/>
                </a:solidFill>
                <a:latin typeface="Swis721 Ex BT"/>
              </a:rPr>
              <a:t>para una</a:t>
            </a:r>
          </a:p>
          <a:p>
            <a:pPr algn="ctr" fontAlgn="auto">
              <a:lnSpc>
                <a:spcPct val="70000"/>
              </a:lnSpc>
              <a:spcBef>
                <a:spcPts val="0"/>
              </a:spcBef>
              <a:spcAft>
                <a:spcPts val="0"/>
              </a:spcAft>
              <a:defRPr/>
            </a:pPr>
            <a:r>
              <a:rPr lang="es-ES" sz="2000" kern="0" dirty="0">
                <a:solidFill>
                  <a:srgbClr val="FF9900"/>
                </a:solidFill>
                <a:latin typeface="Swis721 Ex BT"/>
              </a:rPr>
              <a:t>Política Familiar </a:t>
            </a:r>
            <a:r>
              <a:rPr lang="es-ES" sz="1200" kern="0" dirty="0">
                <a:solidFill>
                  <a:srgbClr val="0070C0"/>
                </a:solidFill>
                <a:latin typeface="Swis721 Ex BT"/>
              </a:rPr>
              <a:t>en </a:t>
            </a:r>
            <a:r>
              <a:rPr lang="es-ES" kern="0" dirty="0">
                <a:solidFill>
                  <a:srgbClr val="0070C0"/>
                </a:solidFill>
                <a:latin typeface="Swis721 Ex BT"/>
              </a:rPr>
              <a:t>Europa </a:t>
            </a:r>
            <a:r>
              <a:rPr lang="es-ES" kern="0" dirty="0">
                <a:solidFill>
                  <a:srgbClr val="FF9900"/>
                </a:solidFill>
                <a:latin typeface="Swis721 Ex BT"/>
              </a:rPr>
              <a:t>2024</a:t>
            </a:r>
          </a:p>
        </p:txBody>
      </p:sp>
    </p:spTree>
    <p:extLst>
      <p:ext uri="{BB962C8B-B14F-4D97-AF65-F5344CB8AC3E}">
        <p14:creationId xmlns:p14="http://schemas.microsoft.com/office/powerpoint/2010/main" val="801665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8A734882-5164-6529-9FE5-E8299147135F}"/>
              </a:ext>
            </a:extLst>
          </p:cNvPr>
          <p:cNvGraphicFramePr>
            <a:graphicFrameLocks noChangeAspect="1"/>
          </p:cNvGraphicFramePr>
          <p:nvPr>
            <p:extLst>
              <p:ext uri="{D42A27DB-BD31-4B8C-83A1-F6EECF244321}">
                <p14:modId xmlns:p14="http://schemas.microsoft.com/office/powerpoint/2010/main" val="114404473"/>
              </p:ext>
            </p:extLst>
          </p:nvPr>
        </p:nvGraphicFramePr>
        <p:xfrm>
          <a:off x="0" y="542014"/>
          <a:ext cx="5679838" cy="2671568"/>
        </p:xfrm>
        <a:graphic>
          <a:graphicData uri="http://schemas.openxmlformats.org/drawingml/2006/chart">
            <c:chart xmlns:c="http://schemas.openxmlformats.org/drawingml/2006/chart" xmlns:r="http://schemas.openxmlformats.org/officeDocument/2006/relationships" r:id="rId3"/>
          </a:graphicData>
        </a:graphic>
      </p:graphicFrame>
      <p:sp>
        <p:nvSpPr>
          <p:cNvPr id="5" name="59 Rectángulo">
            <a:extLst>
              <a:ext uri="{FF2B5EF4-FFF2-40B4-BE49-F238E27FC236}">
                <a16:creationId xmlns:a16="http://schemas.microsoft.com/office/drawing/2014/main" id="{8090EA22-F8CD-E359-6B74-4FC574573C4D}"/>
              </a:ext>
            </a:extLst>
          </p:cNvPr>
          <p:cNvSpPr>
            <a:spLocks noChangeArrowheads="1"/>
          </p:cNvSpPr>
          <p:nvPr/>
        </p:nvSpPr>
        <p:spPr bwMode="auto">
          <a:xfrm rot="21442363">
            <a:off x="5786438" y="5589240"/>
            <a:ext cx="3143250" cy="768698"/>
          </a:xfrm>
          <a:prstGeom prst="rect">
            <a:avLst/>
          </a:prstGeom>
          <a:solidFill>
            <a:schemeClr val="bg1"/>
          </a:solidFill>
          <a:ln w="9525" algn="ctr">
            <a:solidFill>
              <a:schemeClr val="bg1"/>
            </a:solidFill>
            <a:round/>
            <a:headEnd/>
            <a:tailEnd/>
          </a:ln>
        </p:spPr>
        <p:txBody>
          <a:bodyPr/>
          <a:lstStyle/>
          <a:p>
            <a:pPr algn="ctr"/>
            <a:endParaRPr lang="en-US">
              <a:solidFill>
                <a:srgbClr val="000000"/>
              </a:solidFill>
              <a:cs typeface="Arial" charset="0"/>
            </a:endParaRPr>
          </a:p>
        </p:txBody>
      </p:sp>
      <p:sp>
        <p:nvSpPr>
          <p:cNvPr id="1357826"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33862AF2-68F8-4B2A-B9F6-429EA75C8BAF}" type="slidenum">
              <a:rPr lang="es-ES" sz="1200" b="1">
                <a:solidFill>
                  <a:srgbClr val="FFFFFF"/>
                </a:solidFill>
                <a:latin typeface="Calibri" pitchFamily="34" charset="0"/>
                <a:cs typeface="Arial" charset="0"/>
              </a:rPr>
              <a:pPr algn="r"/>
              <a:t>6</a:t>
            </a:fld>
            <a:endParaRPr lang="es-ES" sz="1200" b="1">
              <a:solidFill>
                <a:srgbClr val="FFFFFF"/>
              </a:solidFill>
              <a:latin typeface="Calibri" pitchFamily="34" charset="0"/>
              <a:cs typeface="Arial" charset="0"/>
            </a:endParaRPr>
          </a:p>
        </p:txBody>
      </p:sp>
      <p:sp>
        <p:nvSpPr>
          <p:cNvPr id="7" name="Text Box 11">
            <a:extLst>
              <a:ext uri="{FF2B5EF4-FFF2-40B4-BE49-F238E27FC236}">
                <a16:creationId xmlns:a16="http://schemas.microsoft.com/office/drawing/2014/main" id="{134129FA-C2E2-E6CD-A406-09EBB9E5E459}"/>
              </a:ext>
            </a:extLst>
          </p:cNvPr>
          <p:cNvSpPr txBox="1">
            <a:spLocks noChangeArrowheads="1"/>
          </p:cNvSpPr>
          <p:nvPr/>
        </p:nvSpPr>
        <p:spPr bwMode="auto">
          <a:xfrm>
            <a:off x="1441160" y="3262081"/>
            <a:ext cx="2797518" cy="184666"/>
          </a:xfrm>
          <a:prstGeom prst="rect">
            <a:avLst/>
          </a:prstGeom>
          <a:noFill/>
          <a:ln w="9525">
            <a:noFill/>
            <a:miter lim="800000"/>
            <a:headEnd/>
            <a:tailEnd/>
          </a:ln>
        </p:spPr>
        <p:txBody>
          <a:bodyPr wrap="square">
            <a:spAutoFit/>
          </a:bodyPr>
          <a:lstStyle/>
          <a:p>
            <a:pPr algn="ctr"/>
            <a:r>
              <a:rPr lang="es-ES" sz="600" dirty="0">
                <a:solidFill>
                  <a:srgbClr val="000000"/>
                </a:solidFill>
                <a:cs typeface="Times New Roman" pitchFamily="18" charset="0"/>
              </a:rPr>
              <a:t>Fuente: Instituto de Política Familiar (IPF) a partir de datos de Eurostat</a:t>
            </a:r>
            <a:endParaRPr lang="es-ES_tradnl" sz="600" b="1" dirty="0">
              <a:solidFill>
                <a:srgbClr val="C00000"/>
              </a:solidFill>
            </a:endParaRPr>
          </a:p>
        </p:txBody>
      </p:sp>
      <p:sp>
        <p:nvSpPr>
          <p:cNvPr id="8" name="Text Box 11">
            <a:extLst>
              <a:ext uri="{FF2B5EF4-FFF2-40B4-BE49-F238E27FC236}">
                <a16:creationId xmlns:a16="http://schemas.microsoft.com/office/drawing/2014/main" id="{C910B189-51D9-2E8E-F38A-8A45DB9C385F}"/>
              </a:ext>
            </a:extLst>
          </p:cNvPr>
          <p:cNvSpPr txBox="1">
            <a:spLocks noChangeArrowheads="1"/>
          </p:cNvSpPr>
          <p:nvPr/>
        </p:nvSpPr>
        <p:spPr bwMode="auto">
          <a:xfrm>
            <a:off x="5700807" y="3155769"/>
            <a:ext cx="3063803" cy="230832"/>
          </a:xfrm>
          <a:prstGeom prst="rect">
            <a:avLst/>
          </a:prstGeom>
          <a:noFill/>
          <a:ln w="9525">
            <a:noFill/>
            <a:miter lim="800000"/>
            <a:headEnd/>
            <a:tailEnd/>
          </a:ln>
        </p:spPr>
        <p:txBody>
          <a:bodyPr wrap="square">
            <a:spAutoFit/>
          </a:bodyPr>
          <a:lstStyle/>
          <a:p>
            <a:pPr algn="ctr"/>
            <a:r>
              <a:rPr lang="es-ES_tradnl" sz="900" b="1" dirty="0">
                <a:solidFill>
                  <a:srgbClr val="C00000"/>
                </a:solidFill>
              </a:rPr>
              <a:t>Divorcios en la UE27 (2022)</a:t>
            </a:r>
            <a:endParaRPr lang="es-ES_tradnl" sz="1000" b="1" dirty="0">
              <a:solidFill>
                <a:srgbClr val="C00000"/>
              </a:solidFill>
            </a:endParaRPr>
          </a:p>
        </p:txBody>
      </p:sp>
      <p:sp>
        <p:nvSpPr>
          <p:cNvPr id="12" name="Text Box 11">
            <a:extLst>
              <a:ext uri="{FF2B5EF4-FFF2-40B4-BE49-F238E27FC236}">
                <a16:creationId xmlns:a16="http://schemas.microsoft.com/office/drawing/2014/main" id="{054467ED-F8C0-FB44-63BE-A6331913C21F}"/>
              </a:ext>
            </a:extLst>
          </p:cNvPr>
          <p:cNvSpPr txBox="1">
            <a:spLocks noChangeArrowheads="1"/>
          </p:cNvSpPr>
          <p:nvPr/>
        </p:nvSpPr>
        <p:spPr bwMode="auto">
          <a:xfrm>
            <a:off x="1187624" y="474541"/>
            <a:ext cx="2520280" cy="246221"/>
          </a:xfrm>
          <a:prstGeom prst="rect">
            <a:avLst/>
          </a:prstGeom>
          <a:noFill/>
          <a:ln w="9525">
            <a:noFill/>
            <a:miter lim="800000"/>
            <a:headEnd/>
            <a:tailEnd/>
          </a:ln>
        </p:spPr>
        <p:txBody>
          <a:bodyPr wrap="square">
            <a:spAutoFit/>
          </a:bodyPr>
          <a:lstStyle/>
          <a:p>
            <a:pPr algn="ctr"/>
            <a:r>
              <a:rPr lang="es-ES_tradnl" sz="1000" b="1" dirty="0">
                <a:solidFill>
                  <a:srgbClr val="C00000"/>
                </a:solidFill>
              </a:rPr>
              <a:t>Tasa Bruta de Nupcialidad UE27</a:t>
            </a:r>
            <a:endParaRPr lang="es-ES_tradnl" sz="400" b="1" dirty="0">
              <a:solidFill>
                <a:srgbClr val="C00000"/>
              </a:solidFill>
            </a:endParaRPr>
          </a:p>
        </p:txBody>
      </p:sp>
      <p:sp>
        <p:nvSpPr>
          <p:cNvPr id="14" name="Text Box 8">
            <a:extLst>
              <a:ext uri="{FF2B5EF4-FFF2-40B4-BE49-F238E27FC236}">
                <a16:creationId xmlns:a16="http://schemas.microsoft.com/office/drawing/2014/main" id="{1824D327-18FA-63CF-85C4-7A47EEB14C9A}"/>
              </a:ext>
            </a:extLst>
          </p:cNvPr>
          <p:cNvSpPr txBox="1">
            <a:spLocks noChangeArrowheads="1"/>
          </p:cNvSpPr>
          <p:nvPr/>
        </p:nvSpPr>
        <p:spPr bwMode="gray">
          <a:xfrm>
            <a:off x="5338866" y="463357"/>
            <a:ext cx="3690458" cy="2585323"/>
          </a:xfrm>
          <a:prstGeom prst="rect">
            <a:avLst/>
          </a:prstGeom>
          <a:noFill/>
          <a:ln>
            <a:noFill/>
          </a:ln>
          <a:effectLst/>
        </p:spPr>
        <p:txBody>
          <a:bodyPr wrap="square">
            <a:spAutoFit/>
          </a:bodyPr>
          <a:lstStyle/>
          <a:p>
            <a:pPr algn="just"/>
            <a:r>
              <a:rPr lang="es-ES_tradnl" b="1" dirty="0">
                <a:solidFill>
                  <a:srgbClr val="000099"/>
                </a:solidFill>
              </a:rPr>
              <a:t>La Tasa de Nupcialidad en Europa ha sido de tan solo 4,2 en 2022 </a:t>
            </a:r>
            <a:r>
              <a:rPr lang="es-ES_tradnl" sz="1600" b="1" i="1" dirty="0">
                <a:solidFill>
                  <a:srgbClr val="000099"/>
                </a:solidFill>
              </a:rPr>
              <a:t>(3,8 de media por el COVID)</a:t>
            </a:r>
            <a:r>
              <a:rPr lang="es-ES_tradnl" b="1" dirty="0">
                <a:solidFill>
                  <a:srgbClr val="000099"/>
                </a:solidFill>
              </a:rPr>
              <a:t>, lo que supuso, </a:t>
            </a:r>
            <a:r>
              <a:rPr lang="es-ES_tradnl" b="1" dirty="0" smtClean="0">
                <a:solidFill>
                  <a:srgbClr val="000099"/>
                </a:solidFill>
              </a:rPr>
              <a:t>solo 1,85 </a:t>
            </a:r>
            <a:r>
              <a:rPr lang="es-ES_tradnl" b="1" dirty="0">
                <a:solidFill>
                  <a:srgbClr val="000099"/>
                </a:solidFill>
              </a:rPr>
              <a:t>millones de matrimonios.</a:t>
            </a:r>
          </a:p>
          <a:p>
            <a:pPr algn="just"/>
            <a:endParaRPr lang="es-ES_tradnl" b="1" dirty="0">
              <a:solidFill>
                <a:srgbClr val="000099"/>
              </a:solidFill>
            </a:endParaRPr>
          </a:p>
          <a:p>
            <a:pPr algn="just"/>
            <a:r>
              <a:rPr lang="es-ES_tradnl" b="1" dirty="0">
                <a:solidFill>
                  <a:srgbClr val="FF0000"/>
                </a:solidFill>
              </a:rPr>
              <a:t>España sólo tiene una tasa de 3,74, lo que representó, 179.107 matrimonios en 2022.</a:t>
            </a:r>
          </a:p>
        </p:txBody>
      </p:sp>
      <p:sp>
        <p:nvSpPr>
          <p:cNvPr id="16" name="Text Box 8">
            <a:extLst>
              <a:ext uri="{FF2B5EF4-FFF2-40B4-BE49-F238E27FC236}">
                <a16:creationId xmlns:a16="http://schemas.microsoft.com/office/drawing/2014/main" id="{622D9890-D317-5B52-DCD3-8CDE93B3FBA3}"/>
              </a:ext>
            </a:extLst>
          </p:cNvPr>
          <p:cNvSpPr txBox="1">
            <a:spLocks noChangeArrowheads="1"/>
          </p:cNvSpPr>
          <p:nvPr/>
        </p:nvSpPr>
        <p:spPr bwMode="gray">
          <a:xfrm>
            <a:off x="378437" y="4121252"/>
            <a:ext cx="4468826" cy="2308324"/>
          </a:xfrm>
          <a:prstGeom prst="rect">
            <a:avLst/>
          </a:prstGeom>
          <a:noFill/>
          <a:ln>
            <a:noFill/>
          </a:ln>
          <a:effectLst/>
        </p:spPr>
        <p:txBody>
          <a:bodyPr wrap="square">
            <a:spAutoFit/>
          </a:bodyPr>
          <a:lstStyle/>
          <a:p>
            <a:pPr algn="just"/>
            <a:r>
              <a:rPr lang="es-ES_tradnl" b="1" dirty="0">
                <a:solidFill>
                  <a:srgbClr val="000099"/>
                </a:solidFill>
              </a:rPr>
              <a:t>Las rupturas familiares son el mayor </a:t>
            </a:r>
            <a:r>
              <a:rPr lang="es-ES_tradnl" b="1" dirty="0">
                <a:solidFill>
                  <a:srgbClr val="000099"/>
                </a:solidFill>
              </a:rPr>
              <a:t>lastre</a:t>
            </a:r>
            <a:r>
              <a:rPr lang="es-ES_tradnl" b="1" dirty="0">
                <a:solidFill>
                  <a:srgbClr val="000099"/>
                </a:solidFill>
              </a:rPr>
              <a:t> de los matrimonios en Europa:  se rompen 2 matrimonios por cada 5 que se forman.</a:t>
            </a:r>
          </a:p>
          <a:p>
            <a:pPr algn="just"/>
            <a:endParaRPr lang="es-ES_tradnl" b="1" dirty="0">
              <a:solidFill>
                <a:srgbClr val="000099"/>
              </a:solidFill>
            </a:endParaRPr>
          </a:p>
          <a:p>
            <a:pPr algn="just"/>
            <a:r>
              <a:rPr lang="es-ES_tradnl" b="1" dirty="0">
                <a:solidFill>
                  <a:srgbClr val="FF0000"/>
                </a:solidFill>
              </a:rPr>
              <a:t>En España se rompe 3 matrimonios por cada 5 que se contraen: 1 de cada 9 divorcios europeos es español.</a:t>
            </a:r>
          </a:p>
        </p:txBody>
      </p:sp>
      <p:graphicFrame>
        <p:nvGraphicFramePr>
          <p:cNvPr id="4" name="13 Diagrama">
            <a:extLst>
              <a:ext uri="{FF2B5EF4-FFF2-40B4-BE49-F238E27FC236}">
                <a16:creationId xmlns:a16="http://schemas.microsoft.com/office/drawing/2014/main" id="{4D409ACF-238D-D884-8926-E5CF9602F025}"/>
              </a:ext>
            </a:extLst>
          </p:cNvPr>
          <p:cNvGraphicFramePr/>
          <p:nvPr>
            <p:extLst>
              <p:ext uri="{D42A27DB-BD31-4B8C-83A1-F6EECF244321}">
                <p14:modId xmlns:p14="http://schemas.microsoft.com/office/powerpoint/2010/main" val="646963420"/>
              </p:ext>
            </p:extLst>
          </p:nvPr>
        </p:nvGraphicFramePr>
        <p:xfrm>
          <a:off x="4283968" y="3493690"/>
          <a:ext cx="5555321" cy="30590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Box 11">
            <a:extLst>
              <a:ext uri="{FF2B5EF4-FFF2-40B4-BE49-F238E27FC236}">
                <a16:creationId xmlns:a16="http://schemas.microsoft.com/office/drawing/2014/main" id="{6BA18C1E-42FA-E9AE-FD05-9FB3462D587B}"/>
              </a:ext>
            </a:extLst>
          </p:cNvPr>
          <p:cNvSpPr txBox="1">
            <a:spLocks noChangeArrowheads="1"/>
          </p:cNvSpPr>
          <p:nvPr/>
        </p:nvSpPr>
        <p:spPr bwMode="auto">
          <a:xfrm>
            <a:off x="7812386" y="4505369"/>
            <a:ext cx="1322709" cy="369332"/>
          </a:xfrm>
          <a:prstGeom prst="rect">
            <a:avLst/>
          </a:prstGeom>
          <a:noFill/>
          <a:ln w="9525">
            <a:noFill/>
            <a:miter lim="800000"/>
            <a:headEnd/>
            <a:tailEnd/>
          </a:ln>
        </p:spPr>
        <p:txBody>
          <a:bodyPr wrap="square">
            <a:spAutoFit/>
          </a:bodyPr>
          <a:lstStyle/>
          <a:p>
            <a:pPr algn="ctr"/>
            <a:r>
              <a:rPr lang="es-ES" sz="600" dirty="0">
                <a:solidFill>
                  <a:srgbClr val="000000"/>
                </a:solidFill>
                <a:cs typeface="Times New Roman" pitchFamily="18" charset="0"/>
              </a:rPr>
              <a:t>Fuente: Instituto de Política Familiar (IPF) a partir de datos de Eurostat</a:t>
            </a:r>
            <a:endParaRPr lang="es-ES_tradnl" sz="600" b="1" dirty="0">
              <a:solidFill>
                <a:srgbClr val="C00000"/>
              </a:solidFill>
            </a:endParaRPr>
          </a:p>
        </p:txBody>
      </p:sp>
      <p:sp>
        <p:nvSpPr>
          <p:cNvPr id="3" name="Rectángulo 2"/>
          <p:cNvSpPr/>
          <p:nvPr/>
        </p:nvSpPr>
        <p:spPr>
          <a:xfrm>
            <a:off x="196977" y="66704"/>
            <a:ext cx="7370967" cy="369332"/>
          </a:xfrm>
          <a:prstGeom prst="rect">
            <a:avLst/>
          </a:prstGeom>
        </p:spPr>
        <p:txBody>
          <a:bodyPr wrap="square">
            <a:spAutoFit/>
          </a:bodyPr>
          <a:lstStyle/>
          <a:p>
            <a:r>
              <a:rPr lang="es-ES_tradnl" b="1" dirty="0">
                <a:solidFill>
                  <a:srgbClr val="000099"/>
                </a:solidFill>
              </a:rPr>
              <a:t>La nupcialidad se ha derrumbado en Europa… </a:t>
            </a:r>
            <a:endParaRPr lang="es-ES" dirty="0"/>
          </a:p>
        </p:txBody>
      </p:sp>
      <p:sp>
        <p:nvSpPr>
          <p:cNvPr id="18" name="AutoShape 3"/>
          <p:cNvSpPr>
            <a:spLocks noChangeArrowheads="1"/>
          </p:cNvSpPr>
          <p:nvPr/>
        </p:nvSpPr>
        <p:spPr bwMode="gray">
          <a:xfrm>
            <a:off x="5338866" y="414858"/>
            <a:ext cx="3690457" cy="2633821"/>
          </a:xfrm>
          <a:prstGeom prst="roundRect">
            <a:avLst>
              <a:gd name="adj" fmla="val 10347"/>
            </a:avLst>
          </a:prstGeom>
          <a:noFill/>
          <a:ln w="50800">
            <a:solidFill>
              <a:srgbClr val="C00000"/>
            </a:solidFill>
            <a:round/>
            <a:headEnd/>
            <a:tailEnd/>
          </a:ln>
          <a:effectLst/>
        </p:spPr>
        <p:txBody>
          <a:bodyPr wrap="none" anchor="ctr"/>
          <a:lstStyle/>
          <a:p>
            <a:pPr>
              <a:defRPr/>
            </a:pPr>
            <a:endParaRPr lang="es-VE" dirty="0">
              <a:solidFill>
                <a:srgbClr val="000000"/>
              </a:solidFill>
              <a:latin typeface="Arial" panose="020B0604020202020204" pitchFamily="34" charset="0"/>
              <a:cs typeface="Arial" panose="020B0604020202020204" pitchFamily="34" charset="0"/>
            </a:endParaRPr>
          </a:p>
        </p:txBody>
      </p:sp>
      <p:sp>
        <p:nvSpPr>
          <p:cNvPr id="19" name="AutoShape 3"/>
          <p:cNvSpPr>
            <a:spLocks noChangeArrowheads="1"/>
          </p:cNvSpPr>
          <p:nvPr/>
        </p:nvSpPr>
        <p:spPr bwMode="gray">
          <a:xfrm>
            <a:off x="294837" y="4037864"/>
            <a:ext cx="4680046" cy="2410935"/>
          </a:xfrm>
          <a:prstGeom prst="roundRect">
            <a:avLst>
              <a:gd name="adj" fmla="val 10347"/>
            </a:avLst>
          </a:prstGeom>
          <a:noFill/>
          <a:ln w="50800">
            <a:solidFill>
              <a:srgbClr val="C00000"/>
            </a:solidFill>
            <a:round/>
            <a:headEnd/>
            <a:tailEnd/>
          </a:ln>
          <a:effectLst/>
        </p:spPr>
        <p:txBody>
          <a:bodyPr wrap="none" anchor="ctr"/>
          <a:lstStyle/>
          <a:p>
            <a:pPr>
              <a:defRPr/>
            </a:pPr>
            <a:endParaRPr lang="es-VE" dirty="0">
              <a:solidFill>
                <a:srgbClr val="000000"/>
              </a:solidFill>
              <a:latin typeface="Arial" panose="020B0604020202020204" pitchFamily="34" charset="0"/>
              <a:cs typeface="Arial" panose="020B0604020202020204" pitchFamily="34" charset="0"/>
            </a:endParaRPr>
          </a:p>
        </p:txBody>
      </p:sp>
      <p:sp>
        <p:nvSpPr>
          <p:cNvPr id="20" name="Rectángulo 19"/>
          <p:cNvSpPr/>
          <p:nvPr/>
        </p:nvSpPr>
        <p:spPr>
          <a:xfrm>
            <a:off x="196976" y="3506914"/>
            <a:ext cx="7370967" cy="369332"/>
          </a:xfrm>
          <a:prstGeom prst="rect">
            <a:avLst/>
          </a:prstGeom>
        </p:spPr>
        <p:txBody>
          <a:bodyPr wrap="square">
            <a:spAutoFit/>
          </a:bodyPr>
          <a:lstStyle/>
          <a:p>
            <a:r>
              <a:rPr lang="es-ES_tradnl" b="1" dirty="0">
                <a:solidFill>
                  <a:srgbClr val="000099"/>
                </a:solidFill>
              </a:rPr>
              <a:t>…Y los divorcios crecen vertiginosamente. </a:t>
            </a:r>
            <a:endParaRPr lang="es-ES" dirty="0"/>
          </a:p>
        </p:txBody>
      </p:sp>
    </p:spTree>
    <p:extLst>
      <p:ext uri="{BB962C8B-B14F-4D97-AF65-F5344CB8AC3E}">
        <p14:creationId xmlns:p14="http://schemas.microsoft.com/office/powerpoint/2010/main" val="287949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5">
            <a:extLst>
              <a:ext uri="{FF2B5EF4-FFF2-40B4-BE49-F238E27FC236}">
                <a16:creationId xmlns:a16="http://schemas.microsoft.com/office/drawing/2014/main" id="{08313E64-67CA-6D35-E363-3165465C12BA}"/>
              </a:ext>
            </a:extLst>
          </p:cNvPr>
          <p:cNvGraphicFramePr>
            <a:graphicFrameLocks noChangeAspect="1"/>
          </p:cNvGraphicFramePr>
          <p:nvPr>
            <p:extLst>
              <p:ext uri="{D42A27DB-BD31-4B8C-83A1-F6EECF244321}">
                <p14:modId xmlns:p14="http://schemas.microsoft.com/office/powerpoint/2010/main" val="1172373368"/>
              </p:ext>
            </p:extLst>
          </p:nvPr>
        </p:nvGraphicFramePr>
        <p:xfrm>
          <a:off x="43846" y="817591"/>
          <a:ext cx="5032210" cy="2870448"/>
        </p:xfrm>
        <a:graphic>
          <a:graphicData uri="http://schemas.openxmlformats.org/drawingml/2006/chart">
            <c:chart xmlns:c="http://schemas.openxmlformats.org/drawingml/2006/chart" xmlns:r="http://schemas.openxmlformats.org/officeDocument/2006/relationships" r:id="rId2"/>
          </a:graphicData>
        </a:graphic>
      </p:graphicFrame>
      <p:sp>
        <p:nvSpPr>
          <p:cNvPr id="5" name="59 Rectángulo">
            <a:extLst>
              <a:ext uri="{FF2B5EF4-FFF2-40B4-BE49-F238E27FC236}">
                <a16:creationId xmlns:a16="http://schemas.microsoft.com/office/drawing/2014/main" id="{8090EA22-F8CD-E359-6B74-4FC574573C4D}"/>
              </a:ext>
            </a:extLst>
          </p:cNvPr>
          <p:cNvSpPr>
            <a:spLocks noChangeArrowheads="1"/>
          </p:cNvSpPr>
          <p:nvPr/>
        </p:nvSpPr>
        <p:spPr bwMode="auto">
          <a:xfrm rot="21442363">
            <a:off x="5786438" y="5589240"/>
            <a:ext cx="3143250" cy="768698"/>
          </a:xfrm>
          <a:prstGeom prst="rect">
            <a:avLst/>
          </a:prstGeom>
          <a:solidFill>
            <a:schemeClr val="bg1"/>
          </a:solidFill>
          <a:ln w="9525" algn="ctr">
            <a:solidFill>
              <a:schemeClr val="bg1"/>
            </a:solidFill>
            <a:round/>
            <a:headEnd/>
            <a:tailEnd/>
          </a:ln>
        </p:spPr>
        <p:txBody>
          <a:bodyPr/>
          <a:lstStyle/>
          <a:p>
            <a:pPr algn="ctr"/>
            <a:endParaRPr lang="en-US">
              <a:solidFill>
                <a:srgbClr val="000000"/>
              </a:solidFill>
              <a:cs typeface="Arial" charset="0"/>
            </a:endParaRPr>
          </a:p>
        </p:txBody>
      </p:sp>
      <p:sp>
        <p:nvSpPr>
          <p:cNvPr id="1357826"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33862AF2-68F8-4B2A-B9F6-429EA75C8BAF}" type="slidenum">
              <a:rPr lang="es-ES" sz="1200" b="1">
                <a:solidFill>
                  <a:srgbClr val="FFFFFF"/>
                </a:solidFill>
                <a:latin typeface="Calibri" pitchFamily="34" charset="0"/>
                <a:cs typeface="Arial" charset="0"/>
              </a:rPr>
              <a:pPr algn="r"/>
              <a:t>7</a:t>
            </a:fld>
            <a:endParaRPr lang="es-ES" sz="1200" b="1">
              <a:solidFill>
                <a:srgbClr val="FFFFFF"/>
              </a:solidFill>
              <a:latin typeface="Calibri" pitchFamily="34" charset="0"/>
              <a:cs typeface="Arial" charset="0"/>
            </a:endParaRPr>
          </a:p>
        </p:txBody>
      </p:sp>
      <p:sp>
        <p:nvSpPr>
          <p:cNvPr id="7" name="Text Box 11">
            <a:extLst>
              <a:ext uri="{FF2B5EF4-FFF2-40B4-BE49-F238E27FC236}">
                <a16:creationId xmlns:a16="http://schemas.microsoft.com/office/drawing/2014/main" id="{134129FA-C2E2-E6CD-A406-09EBB9E5E459}"/>
              </a:ext>
            </a:extLst>
          </p:cNvPr>
          <p:cNvSpPr txBox="1">
            <a:spLocks noChangeArrowheads="1"/>
          </p:cNvSpPr>
          <p:nvPr/>
        </p:nvSpPr>
        <p:spPr bwMode="auto">
          <a:xfrm>
            <a:off x="1161192" y="3253642"/>
            <a:ext cx="2797518" cy="184666"/>
          </a:xfrm>
          <a:prstGeom prst="rect">
            <a:avLst/>
          </a:prstGeom>
          <a:noFill/>
          <a:ln w="9525">
            <a:noFill/>
            <a:miter lim="800000"/>
            <a:headEnd/>
            <a:tailEnd/>
          </a:ln>
        </p:spPr>
        <p:txBody>
          <a:bodyPr wrap="square">
            <a:spAutoFit/>
          </a:bodyPr>
          <a:lstStyle/>
          <a:p>
            <a:pPr algn="ctr"/>
            <a:r>
              <a:rPr lang="es-ES" sz="600" dirty="0">
                <a:solidFill>
                  <a:srgbClr val="000000"/>
                </a:solidFill>
                <a:cs typeface="Times New Roman" pitchFamily="18" charset="0"/>
              </a:rPr>
              <a:t>Fuente: Instituto de Política Familiar (IPF) a partir de datos de Eurostat</a:t>
            </a:r>
            <a:endParaRPr lang="es-ES_tradnl" sz="600" b="1" dirty="0">
              <a:solidFill>
                <a:srgbClr val="C00000"/>
              </a:solidFill>
            </a:endParaRPr>
          </a:p>
        </p:txBody>
      </p:sp>
      <p:sp>
        <p:nvSpPr>
          <p:cNvPr id="8" name="Text Box 11">
            <a:extLst>
              <a:ext uri="{FF2B5EF4-FFF2-40B4-BE49-F238E27FC236}">
                <a16:creationId xmlns:a16="http://schemas.microsoft.com/office/drawing/2014/main" id="{C910B189-51D9-2E8E-F38A-8A45DB9C385F}"/>
              </a:ext>
            </a:extLst>
          </p:cNvPr>
          <p:cNvSpPr txBox="1">
            <a:spLocks noChangeArrowheads="1"/>
          </p:cNvSpPr>
          <p:nvPr/>
        </p:nvSpPr>
        <p:spPr bwMode="auto">
          <a:xfrm>
            <a:off x="5840726" y="3680589"/>
            <a:ext cx="2608893" cy="230832"/>
          </a:xfrm>
          <a:prstGeom prst="rect">
            <a:avLst/>
          </a:prstGeom>
          <a:noFill/>
          <a:ln w="9525">
            <a:noFill/>
            <a:miter lim="800000"/>
            <a:headEnd/>
            <a:tailEnd/>
          </a:ln>
        </p:spPr>
        <p:txBody>
          <a:bodyPr wrap="square">
            <a:spAutoFit/>
          </a:bodyPr>
          <a:lstStyle/>
          <a:p>
            <a:pPr algn="ctr"/>
            <a:r>
              <a:rPr lang="es-ES_tradnl" sz="900" b="1" dirty="0">
                <a:solidFill>
                  <a:srgbClr val="C00000"/>
                </a:solidFill>
              </a:rPr>
              <a:t>Edad Media  a la maternidad UE27</a:t>
            </a:r>
            <a:endParaRPr lang="es-ES_tradnl" sz="1000" b="1" dirty="0">
              <a:solidFill>
                <a:srgbClr val="C00000"/>
              </a:solidFill>
            </a:endParaRPr>
          </a:p>
        </p:txBody>
      </p:sp>
      <p:sp>
        <p:nvSpPr>
          <p:cNvPr id="12" name="Text Box 11">
            <a:extLst>
              <a:ext uri="{FF2B5EF4-FFF2-40B4-BE49-F238E27FC236}">
                <a16:creationId xmlns:a16="http://schemas.microsoft.com/office/drawing/2014/main" id="{054467ED-F8C0-FB44-63BE-A6331913C21F}"/>
              </a:ext>
            </a:extLst>
          </p:cNvPr>
          <p:cNvSpPr txBox="1">
            <a:spLocks noChangeArrowheads="1"/>
          </p:cNvSpPr>
          <p:nvPr/>
        </p:nvSpPr>
        <p:spPr bwMode="auto">
          <a:xfrm>
            <a:off x="1397883" y="556722"/>
            <a:ext cx="2520280" cy="246221"/>
          </a:xfrm>
          <a:prstGeom prst="rect">
            <a:avLst/>
          </a:prstGeom>
          <a:noFill/>
          <a:ln w="9525">
            <a:noFill/>
            <a:miter lim="800000"/>
            <a:headEnd/>
            <a:tailEnd/>
          </a:ln>
        </p:spPr>
        <p:txBody>
          <a:bodyPr wrap="square">
            <a:spAutoFit/>
          </a:bodyPr>
          <a:lstStyle/>
          <a:p>
            <a:pPr algn="ctr"/>
            <a:r>
              <a:rPr lang="es-ES_tradnl" sz="1000" b="1" dirty="0">
                <a:solidFill>
                  <a:srgbClr val="C00000"/>
                </a:solidFill>
              </a:rPr>
              <a:t>Nacimientos en la UE27</a:t>
            </a:r>
            <a:endParaRPr lang="es-ES_tradnl" sz="400" b="1" dirty="0">
              <a:solidFill>
                <a:srgbClr val="C00000"/>
              </a:solidFill>
            </a:endParaRPr>
          </a:p>
        </p:txBody>
      </p:sp>
      <p:sp>
        <p:nvSpPr>
          <p:cNvPr id="14" name="Text Box 8">
            <a:extLst>
              <a:ext uri="{FF2B5EF4-FFF2-40B4-BE49-F238E27FC236}">
                <a16:creationId xmlns:a16="http://schemas.microsoft.com/office/drawing/2014/main" id="{1824D327-18FA-63CF-85C4-7A47EEB14C9A}"/>
              </a:ext>
            </a:extLst>
          </p:cNvPr>
          <p:cNvSpPr txBox="1">
            <a:spLocks noChangeArrowheads="1"/>
          </p:cNvSpPr>
          <p:nvPr/>
        </p:nvSpPr>
        <p:spPr bwMode="gray">
          <a:xfrm>
            <a:off x="5361260" y="594030"/>
            <a:ext cx="3567826" cy="2862322"/>
          </a:xfrm>
          <a:prstGeom prst="rect">
            <a:avLst/>
          </a:prstGeom>
          <a:noFill/>
          <a:ln>
            <a:noFill/>
          </a:ln>
          <a:effectLst/>
        </p:spPr>
        <p:txBody>
          <a:bodyPr wrap="square">
            <a:spAutoFit/>
          </a:bodyPr>
          <a:lstStyle/>
          <a:p>
            <a:pPr algn="just"/>
            <a:r>
              <a:rPr lang="es-ES_tradnl" b="1" dirty="0">
                <a:solidFill>
                  <a:srgbClr val="000099"/>
                </a:solidFill>
              </a:rPr>
              <a:t>Los nacimientos han disminuido un 35%, a pesar del aumento de población.  Ya hay menos de 4 millones y la tendencia se acentúa.</a:t>
            </a:r>
          </a:p>
          <a:p>
            <a:pPr algn="just"/>
            <a:endParaRPr lang="es-ES_tradnl" b="1" dirty="0">
              <a:solidFill>
                <a:srgbClr val="000099"/>
              </a:solidFill>
            </a:endParaRPr>
          </a:p>
          <a:p>
            <a:pPr algn="just"/>
            <a:r>
              <a:rPr lang="es-ES_tradnl" b="1" dirty="0">
                <a:solidFill>
                  <a:srgbClr val="FF0000"/>
                </a:solidFill>
              </a:rPr>
              <a:t>En España sólo hubo </a:t>
            </a:r>
            <a:r>
              <a:rPr lang="es-ES" b="1" dirty="0">
                <a:solidFill>
                  <a:srgbClr val="FF0000"/>
                </a:solidFill>
              </a:rPr>
              <a:t>329.251 nacimientos en 2022</a:t>
            </a:r>
            <a:r>
              <a:rPr lang="es-ES_tradnl" b="1" dirty="0">
                <a:solidFill>
                  <a:srgbClr val="FF0000"/>
                </a:solidFill>
              </a:rPr>
              <a:t>, lo que significa menos de la mitad que en 1975.</a:t>
            </a:r>
          </a:p>
        </p:txBody>
      </p:sp>
      <p:sp>
        <p:nvSpPr>
          <p:cNvPr id="16" name="Text Box 8">
            <a:extLst>
              <a:ext uri="{FF2B5EF4-FFF2-40B4-BE49-F238E27FC236}">
                <a16:creationId xmlns:a16="http://schemas.microsoft.com/office/drawing/2014/main" id="{622D9890-D317-5B52-DCD3-8CDE93B3FBA3}"/>
              </a:ext>
            </a:extLst>
          </p:cNvPr>
          <p:cNvSpPr txBox="1">
            <a:spLocks noChangeArrowheads="1"/>
          </p:cNvSpPr>
          <p:nvPr/>
        </p:nvSpPr>
        <p:spPr bwMode="gray">
          <a:xfrm>
            <a:off x="262268" y="4414646"/>
            <a:ext cx="4407947" cy="2031325"/>
          </a:xfrm>
          <a:prstGeom prst="rect">
            <a:avLst/>
          </a:prstGeom>
          <a:noFill/>
          <a:ln>
            <a:noFill/>
          </a:ln>
          <a:effectLst/>
        </p:spPr>
        <p:txBody>
          <a:bodyPr wrap="square">
            <a:spAutoFit/>
          </a:bodyPr>
          <a:lstStyle/>
          <a:p>
            <a:pPr algn="just"/>
            <a:r>
              <a:rPr lang="es-ES_tradnl" b="1" dirty="0">
                <a:solidFill>
                  <a:srgbClr val="000099"/>
                </a:solidFill>
              </a:rPr>
              <a:t>Las europeas tienen los hijos a los 31,1 años de media, esto es, 3,7 años más tarde que hace 30 años.</a:t>
            </a:r>
          </a:p>
          <a:p>
            <a:pPr algn="just"/>
            <a:endParaRPr lang="es-ES_tradnl" b="1" dirty="0">
              <a:solidFill>
                <a:srgbClr val="000099"/>
              </a:solidFill>
            </a:endParaRPr>
          </a:p>
          <a:p>
            <a:pPr algn="just"/>
            <a:r>
              <a:rPr lang="es-ES_tradnl" b="1" dirty="0">
                <a:solidFill>
                  <a:srgbClr val="FF0000"/>
                </a:solidFill>
              </a:rPr>
              <a:t>España está a la cabeza en madres envejecidas:  a los 32,6 años tienen las españolas sus hijos de media.</a:t>
            </a:r>
          </a:p>
        </p:txBody>
      </p:sp>
      <p:sp>
        <p:nvSpPr>
          <p:cNvPr id="6" name="Text Box 11">
            <a:extLst>
              <a:ext uri="{FF2B5EF4-FFF2-40B4-BE49-F238E27FC236}">
                <a16:creationId xmlns:a16="http://schemas.microsoft.com/office/drawing/2014/main" id="{6BA18C1E-42FA-E9AE-FD05-9FB3462D587B}"/>
              </a:ext>
            </a:extLst>
          </p:cNvPr>
          <p:cNvSpPr txBox="1">
            <a:spLocks noChangeArrowheads="1"/>
          </p:cNvSpPr>
          <p:nvPr/>
        </p:nvSpPr>
        <p:spPr bwMode="auto">
          <a:xfrm>
            <a:off x="5975608" y="5856295"/>
            <a:ext cx="3175184" cy="184666"/>
          </a:xfrm>
          <a:prstGeom prst="rect">
            <a:avLst/>
          </a:prstGeom>
          <a:noFill/>
          <a:ln w="9525">
            <a:noFill/>
            <a:miter lim="800000"/>
            <a:headEnd/>
            <a:tailEnd/>
          </a:ln>
        </p:spPr>
        <p:txBody>
          <a:bodyPr wrap="square">
            <a:spAutoFit/>
          </a:bodyPr>
          <a:lstStyle/>
          <a:p>
            <a:pPr algn="ctr"/>
            <a:r>
              <a:rPr lang="es-ES" sz="600" dirty="0">
                <a:solidFill>
                  <a:srgbClr val="000000"/>
                </a:solidFill>
                <a:cs typeface="Times New Roman" pitchFamily="18" charset="0"/>
              </a:rPr>
              <a:t>Fuente: Instituto de Política Familiar (IPF) a partir de datos de Eurostat</a:t>
            </a:r>
            <a:endParaRPr lang="es-ES_tradnl" sz="600" b="1" dirty="0">
              <a:solidFill>
                <a:srgbClr val="C00000"/>
              </a:solidFill>
            </a:endParaRPr>
          </a:p>
        </p:txBody>
      </p:sp>
      <p:graphicFrame>
        <p:nvGraphicFramePr>
          <p:cNvPr id="9" name="Object 13">
            <a:extLst>
              <a:ext uri="{FF2B5EF4-FFF2-40B4-BE49-F238E27FC236}">
                <a16:creationId xmlns:a16="http://schemas.microsoft.com/office/drawing/2014/main" id="{50708B6C-3637-2E6F-39CA-EB9A82A3D8E4}"/>
              </a:ext>
            </a:extLst>
          </p:cNvPr>
          <p:cNvGraphicFramePr>
            <a:graphicFrameLocks noChangeAspect="1"/>
          </p:cNvGraphicFramePr>
          <p:nvPr>
            <p:extLst>
              <p:ext uri="{D42A27DB-BD31-4B8C-83A1-F6EECF244321}">
                <p14:modId xmlns:p14="http://schemas.microsoft.com/office/powerpoint/2010/main" val="3975631322"/>
              </p:ext>
            </p:extLst>
          </p:nvPr>
        </p:nvGraphicFramePr>
        <p:xfrm>
          <a:off x="4875352" y="3749566"/>
          <a:ext cx="4355971" cy="2583636"/>
        </p:xfrm>
        <a:graphic>
          <a:graphicData uri="http://schemas.openxmlformats.org/drawingml/2006/chart">
            <c:chart xmlns:c="http://schemas.openxmlformats.org/drawingml/2006/chart" xmlns:r="http://schemas.openxmlformats.org/officeDocument/2006/relationships" r:id="rId3"/>
          </a:graphicData>
        </a:graphic>
      </p:graphicFrame>
      <p:sp>
        <p:nvSpPr>
          <p:cNvPr id="17" name="AutoShape 3"/>
          <p:cNvSpPr>
            <a:spLocks noChangeArrowheads="1"/>
          </p:cNvSpPr>
          <p:nvPr/>
        </p:nvSpPr>
        <p:spPr bwMode="gray">
          <a:xfrm>
            <a:off x="5280549" y="558803"/>
            <a:ext cx="3704198" cy="2932776"/>
          </a:xfrm>
          <a:prstGeom prst="roundRect">
            <a:avLst>
              <a:gd name="adj" fmla="val 10347"/>
            </a:avLst>
          </a:prstGeom>
          <a:noFill/>
          <a:ln w="50800">
            <a:solidFill>
              <a:srgbClr val="C00000"/>
            </a:solidFill>
            <a:round/>
            <a:headEnd/>
            <a:tailEnd/>
          </a:ln>
          <a:effectLst/>
        </p:spPr>
        <p:txBody>
          <a:bodyPr wrap="none" anchor="ctr"/>
          <a:lstStyle/>
          <a:p>
            <a:pPr>
              <a:defRPr/>
            </a:pPr>
            <a:endParaRPr lang="es-VE" dirty="0">
              <a:solidFill>
                <a:srgbClr val="000000"/>
              </a:solidFill>
              <a:latin typeface="Arial" panose="020B0604020202020204" pitchFamily="34" charset="0"/>
              <a:cs typeface="Arial" panose="020B0604020202020204" pitchFamily="34" charset="0"/>
            </a:endParaRPr>
          </a:p>
        </p:txBody>
      </p:sp>
      <p:sp>
        <p:nvSpPr>
          <p:cNvPr id="18" name="AutoShape 3"/>
          <p:cNvSpPr>
            <a:spLocks noChangeArrowheads="1"/>
          </p:cNvSpPr>
          <p:nvPr/>
        </p:nvSpPr>
        <p:spPr bwMode="gray">
          <a:xfrm>
            <a:off x="233713" y="4399347"/>
            <a:ext cx="4436502" cy="2030229"/>
          </a:xfrm>
          <a:prstGeom prst="roundRect">
            <a:avLst>
              <a:gd name="adj" fmla="val 10347"/>
            </a:avLst>
          </a:prstGeom>
          <a:noFill/>
          <a:ln w="50800">
            <a:solidFill>
              <a:srgbClr val="C00000"/>
            </a:solidFill>
            <a:round/>
            <a:headEnd/>
            <a:tailEnd/>
          </a:ln>
          <a:effectLst/>
        </p:spPr>
        <p:txBody>
          <a:bodyPr wrap="none" anchor="ctr"/>
          <a:lstStyle/>
          <a:p>
            <a:pPr>
              <a:defRPr/>
            </a:pPr>
            <a:endParaRPr lang="es-VE" dirty="0">
              <a:solidFill>
                <a:srgbClr val="000000"/>
              </a:solidFill>
              <a:latin typeface="Arial" panose="020B0604020202020204" pitchFamily="34" charset="0"/>
              <a:cs typeface="Arial" panose="020B0604020202020204" pitchFamily="34" charset="0"/>
            </a:endParaRPr>
          </a:p>
        </p:txBody>
      </p:sp>
      <p:sp>
        <p:nvSpPr>
          <p:cNvPr id="20" name="Rectángulo 19"/>
          <p:cNvSpPr/>
          <p:nvPr/>
        </p:nvSpPr>
        <p:spPr>
          <a:xfrm>
            <a:off x="185127" y="82763"/>
            <a:ext cx="8704867" cy="369332"/>
          </a:xfrm>
          <a:prstGeom prst="rect">
            <a:avLst/>
          </a:prstGeom>
        </p:spPr>
        <p:txBody>
          <a:bodyPr wrap="square">
            <a:spAutoFit/>
          </a:bodyPr>
          <a:lstStyle/>
          <a:p>
            <a:r>
              <a:rPr lang="es-ES_tradnl" b="1" dirty="0">
                <a:solidFill>
                  <a:srgbClr val="000099"/>
                </a:solidFill>
              </a:rPr>
              <a:t>Existe un gran déficit de natalidad: Cada vez nacen menos niños en Europa. </a:t>
            </a:r>
            <a:endParaRPr lang="es-ES" dirty="0"/>
          </a:p>
        </p:txBody>
      </p:sp>
      <p:sp>
        <p:nvSpPr>
          <p:cNvPr id="4" name="Rectángulo 3"/>
          <p:cNvSpPr/>
          <p:nvPr/>
        </p:nvSpPr>
        <p:spPr>
          <a:xfrm>
            <a:off x="165964" y="3695125"/>
            <a:ext cx="4572000" cy="646331"/>
          </a:xfrm>
          <a:prstGeom prst="rect">
            <a:avLst/>
          </a:prstGeom>
        </p:spPr>
        <p:txBody>
          <a:bodyPr>
            <a:spAutoFit/>
          </a:bodyPr>
          <a:lstStyle/>
          <a:p>
            <a:pPr algn="just"/>
            <a:r>
              <a:rPr lang="es-ES_tradnl" b="1" dirty="0">
                <a:solidFill>
                  <a:srgbClr val="000099"/>
                </a:solidFill>
              </a:rPr>
              <a:t>Las madres europeas cada vez tienen los hijos más tarde</a:t>
            </a:r>
            <a:endParaRPr lang="es-ES" dirty="0"/>
          </a:p>
        </p:txBody>
      </p:sp>
    </p:spTree>
    <p:extLst>
      <p:ext uri="{BB962C8B-B14F-4D97-AF65-F5344CB8AC3E}">
        <p14:creationId xmlns:p14="http://schemas.microsoft.com/office/powerpoint/2010/main" val="90442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áfico 10">
            <a:extLst>
              <a:ext uri="{FF2B5EF4-FFF2-40B4-BE49-F238E27FC236}">
                <a16:creationId xmlns:a16="http://schemas.microsoft.com/office/drawing/2014/main" id="{387CBBE8-94A3-FCCE-A953-FC088728F047}"/>
              </a:ext>
            </a:extLst>
          </p:cNvPr>
          <p:cNvGraphicFramePr/>
          <p:nvPr>
            <p:extLst>
              <p:ext uri="{D42A27DB-BD31-4B8C-83A1-F6EECF244321}">
                <p14:modId xmlns:p14="http://schemas.microsoft.com/office/powerpoint/2010/main" val="3405236028"/>
              </p:ext>
            </p:extLst>
          </p:nvPr>
        </p:nvGraphicFramePr>
        <p:xfrm>
          <a:off x="141910" y="773769"/>
          <a:ext cx="5150170" cy="2413805"/>
        </p:xfrm>
        <a:graphic>
          <a:graphicData uri="http://schemas.openxmlformats.org/drawingml/2006/chart">
            <c:chart xmlns:c="http://schemas.openxmlformats.org/drawingml/2006/chart" xmlns:r="http://schemas.openxmlformats.org/officeDocument/2006/relationships" r:id="rId2"/>
          </a:graphicData>
        </a:graphic>
      </p:graphicFrame>
      <p:sp>
        <p:nvSpPr>
          <p:cNvPr id="5" name="59 Rectángulo">
            <a:extLst>
              <a:ext uri="{FF2B5EF4-FFF2-40B4-BE49-F238E27FC236}">
                <a16:creationId xmlns:a16="http://schemas.microsoft.com/office/drawing/2014/main" id="{8090EA22-F8CD-E359-6B74-4FC574573C4D}"/>
              </a:ext>
            </a:extLst>
          </p:cNvPr>
          <p:cNvSpPr>
            <a:spLocks noChangeArrowheads="1"/>
          </p:cNvSpPr>
          <p:nvPr/>
        </p:nvSpPr>
        <p:spPr bwMode="auto">
          <a:xfrm rot="21442363">
            <a:off x="5786438" y="5589240"/>
            <a:ext cx="3143250" cy="768698"/>
          </a:xfrm>
          <a:prstGeom prst="rect">
            <a:avLst/>
          </a:prstGeom>
          <a:solidFill>
            <a:schemeClr val="bg1"/>
          </a:solidFill>
          <a:ln w="9525" algn="ctr">
            <a:solidFill>
              <a:schemeClr val="bg1"/>
            </a:solidFill>
            <a:round/>
            <a:headEnd/>
            <a:tailEnd/>
          </a:ln>
        </p:spPr>
        <p:txBody>
          <a:bodyPr/>
          <a:lstStyle/>
          <a:p>
            <a:pPr algn="ctr"/>
            <a:endParaRPr lang="en-US">
              <a:solidFill>
                <a:srgbClr val="000000"/>
              </a:solidFill>
              <a:cs typeface="Arial" charset="0"/>
            </a:endParaRPr>
          </a:p>
        </p:txBody>
      </p:sp>
      <p:sp>
        <p:nvSpPr>
          <p:cNvPr id="1357826"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33862AF2-68F8-4B2A-B9F6-429EA75C8BAF}" type="slidenum">
              <a:rPr lang="es-ES" sz="1200" b="1">
                <a:solidFill>
                  <a:srgbClr val="FFFFFF"/>
                </a:solidFill>
                <a:latin typeface="Calibri" pitchFamily="34" charset="0"/>
                <a:cs typeface="Arial" charset="0"/>
              </a:rPr>
              <a:pPr algn="r"/>
              <a:t>8</a:t>
            </a:fld>
            <a:endParaRPr lang="es-ES" sz="1200" b="1">
              <a:solidFill>
                <a:srgbClr val="FFFFFF"/>
              </a:solidFill>
              <a:latin typeface="Calibri" pitchFamily="34" charset="0"/>
              <a:cs typeface="Arial" charset="0"/>
            </a:endParaRPr>
          </a:p>
        </p:txBody>
      </p:sp>
      <p:graphicFrame>
        <p:nvGraphicFramePr>
          <p:cNvPr id="3" name="Object 2">
            <a:extLst>
              <a:ext uri="{FF2B5EF4-FFF2-40B4-BE49-F238E27FC236}">
                <a16:creationId xmlns:a16="http://schemas.microsoft.com/office/drawing/2014/main" id="{E702F617-7C95-4C8A-BA62-A0E9E21CB725}"/>
              </a:ext>
            </a:extLst>
          </p:cNvPr>
          <p:cNvGraphicFramePr>
            <a:graphicFrameLocks noChangeAspect="1"/>
          </p:cNvGraphicFramePr>
          <p:nvPr>
            <p:extLst>
              <p:ext uri="{D42A27DB-BD31-4B8C-83A1-F6EECF244321}">
                <p14:modId xmlns:p14="http://schemas.microsoft.com/office/powerpoint/2010/main" val="2759635509"/>
              </p:ext>
            </p:extLst>
          </p:nvPr>
        </p:nvGraphicFramePr>
        <p:xfrm>
          <a:off x="3925885" y="3728144"/>
          <a:ext cx="5074051" cy="286204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11">
            <a:extLst>
              <a:ext uri="{FF2B5EF4-FFF2-40B4-BE49-F238E27FC236}">
                <a16:creationId xmlns:a16="http://schemas.microsoft.com/office/drawing/2014/main" id="{134129FA-C2E2-E6CD-A406-09EBB9E5E459}"/>
              </a:ext>
            </a:extLst>
          </p:cNvPr>
          <p:cNvSpPr txBox="1">
            <a:spLocks noChangeArrowheads="1"/>
          </p:cNvSpPr>
          <p:nvPr/>
        </p:nvSpPr>
        <p:spPr bwMode="auto">
          <a:xfrm>
            <a:off x="1579115" y="2689627"/>
            <a:ext cx="2797518" cy="184666"/>
          </a:xfrm>
          <a:prstGeom prst="rect">
            <a:avLst/>
          </a:prstGeom>
          <a:noFill/>
          <a:ln w="9525">
            <a:noFill/>
            <a:miter lim="800000"/>
            <a:headEnd/>
            <a:tailEnd/>
          </a:ln>
        </p:spPr>
        <p:txBody>
          <a:bodyPr wrap="square">
            <a:spAutoFit/>
          </a:bodyPr>
          <a:lstStyle/>
          <a:p>
            <a:pPr algn="ctr"/>
            <a:r>
              <a:rPr lang="es-ES" sz="600" dirty="0">
                <a:solidFill>
                  <a:srgbClr val="000000"/>
                </a:solidFill>
                <a:cs typeface="Times New Roman" pitchFamily="18" charset="0"/>
              </a:rPr>
              <a:t>Fuente: Instituto de Política Familiar (IPF) a partir de datos de Eurostat</a:t>
            </a:r>
            <a:endParaRPr lang="es-ES_tradnl" sz="600" b="1" dirty="0">
              <a:solidFill>
                <a:srgbClr val="C00000"/>
              </a:solidFill>
            </a:endParaRPr>
          </a:p>
        </p:txBody>
      </p:sp>
      <p:sp>
        <p:nvSpPr>
          <p:cNvPr id="8" name="Text Box 11">
            <a:extLst>
              <a:ext uri="{FF2B5EF4-FFF2-40B4-BE49-F238E27FC236}">
                <a16:creationId xmlns:a16="http://schemas.microsoft.com/office/drawing/2014/main" id="{C910B189-51D9-2E8E-F38A-8A45DB9C385F}"/>
              </a:ext>
            </a:extLst>
          </p:cNvPr>
          <p:cNvSpPr txBox="1">
            <a:spLocks noChangeArrowheads="1"/>
          </p:cNvSpPr>
          <p:nvPr/>
        </p:nvSpPr>
        <p:spPr bwMode="auto">
          <a:xfrm>
            <a:off x="4932040" y="3348094"/>
            <a:ext cx="3600400" cy="384721"/>
          </a:xfrm>
          <a:prstGeom prst="rect">
            <a:avLst/>
          </a:prstGeom>
          <a:noFill/>
          <a:ln w="9525">
            <a:noFill/>
            <a:miter lim="800000"/>
            <a:headEnd/>
            <a:tailEnd/>
          </a:ln>
        </p:spPr>
        <p:txBody>
          <a:bodyPr wrap="square">
            <a:spAutoFit/>
          </a:bodyPr>
          <a:lstStyle/>
          <a:p>
            <a:pPr algn="ctr"/>
            <a:r>
              <a:rPr lang="es-ES_tradnl" sz="900" b="1" dirty="0">
                <a:solidFill>
                  <a:srgbClr val="C00000"/>
                </a:solidFill>
              </a:rPr>
              <a:t>Nacimientos, Muertes y Crecimiento Natural (UE27-2022)</a:t>
            </a:r>
            <a:endParaRPr lang="es-ES_tradnl" sz="1000" b="1" dirty="0">
              <a:solidFill>
                <a:srgbClr val="C00000"/>
              </a:solidFill>
            </a:endParaRPr>
          </a:p>
          <a:p>
            <a:pPr algn="ctr"/>
            <a:endParaRPr lang="es-ES_tradnl" sz="400" b="1" dirty="0">
              <a:solidFill>
                <a:srgbClr val="C00000"/>
              </a:solidFill>
            </a:endParaRPr>
          </a:p>
          <a:p>
            <a:pPr algn="ctr"/>
            <a:r>
              <a:rPr lang="es-ES" sz="600" dirty="0">
                <a:solidFill>
                  <a:srgbClr val="000000"/>
                </a:solidFill>
                <a:cs typeface="Times New Roman" pitchFamily="18" charset="0"/>
              </a:rPr>
              <a:t>Fuente: Instituto de Política Familiar (IPF) a partir de datos de Eurostat</a:t>
            </a:r>
            <a:endParaRPr lang="es-ES_tradnl" sz="600" b="1" dirty="0">
              <a:solidFill>
                <a:srgbClr val="C00000"/>
              </a:solidFill>
            </a:endParaRPr>
          </a:p>
        </p:txBody>
      </p:sp>
      <p:sp>
        <p:nvSpPr>
          <p:cNvPr id="12" name="Text Box 11">
            <a:extLst>
              <a:ext uri="{FF2B5EF4-FFF2-40B4-BE49-F238E27FC236}">
                <a16:creationId xmlns:a16="http://schemas.microsoft.com/office/drawing/2014/main" id="{054467ED-F8C0-FB44-63BE-A6331913C21F}"/>
              </a:ext>
            </a:extLst>
          </p:cNvPr>
          <p:cNvSpPr txBox="1">
            <a:spLocks noChangeArrowheads="1"/>
          </p:cNvSpPr>
          <p:nvPr/>
        </p:nvSpPr>
        <p:spPr bwMode="auto">
          <a:xfrm>
            <a:off x="1547664" y="545558"/>
            <a:ext cx="2520280" cy="307777"/>
          </a:xfrm>
          <a:prstGeom prst="rect">
            <a:avLst/>
          </a:prstGeom>
          <a:noFill/>
          <a:ln w="9525">
            <a:noFill/>
            <a:miter lim="800000"/>
            <a:headEnd/>
            <a:tailEnd/>
          </a:ln>
        </p:spPr>
        <p:txBody>
          <a:bodyPr wrap="square">
            <a:spAutoFit/>
          </a:bodyPr>
          <a:lstStyle/>
          <a:p>
            <a:pPr algn="ctr"/>
            <a:r>
              <a:rPr lang="es-ES_tradnl" sz="1000" b="1" dirty="0">
                <a:solidFill>
                  <a:srgbClr val="C00000"/>
                </a:solidFill>
              </a:rPr>
              <a:t>Población total de la UE27 (Millones)</a:t>
            </a:r>
          </a:p>
          <a:p>
            <a:pPr algn="ctr"/>
            <a:endParaRPr lang="es-ES_tradnl" sz="400" b="1" dirty="0">
              <a:solidFill>
                <a:srgbClr val="C00000"/>
              </a:solidFill>
            </a:endParaRPr>
          </a:p>
        </p:txBody>
      </p:sp>
      <p:sp>
        <p:nvSpPr>
          <p:cNvPr id="14" name="Text Box 8">
            <a:extLst>
              <a:ext uri="{FF2B5EF4-FFF2-40B4-BE49-F238E27FC236}">
                <a16:creationId xmlns:a16="http://schemas.microsoft.com/office/drawing/2014/main" id="{1824D327-18FA-63CF-85C4-7A47EEB14C9A}"/>
              </a:ext>
            </a:extLst>
          </p:cNvPr>
          <p:cNvSpPr txBox="1">
            <a:spLocks noChangeArrowheads="1"/>
          </p:cNvSpPr>
          <p:nvPr/>
        </p:nvSpPr>
        <p:spPr bwMode="gray">
          <a:xfrm>
            <a:off x="5482176" y="1275798"/>
            <a:ext cx="3408641" cy="1754326"/>
          </a:xfrm>
          <a:prstGeom prst="rect">
            <a:avLst/>
          </a:prstGeom>
          <a:noFill/>
          <a:ln>
            <a:noFill/>
          </a:ln>
          <a:effectLst/>
        </p:spPr>
        <p:txBody>
          <a:bodyPr wrap="square">
            <a:spAutoFit/>
          </a:bodyPr>
          <a:lstStyle/>
          <a:p>
            <a:pPr algn="just"/>
            <a:r>
              <a:rPr lang="es-ES_tradnl" b="1" dirty="0">
                <a:solidFill>
                  <a:srgbClr val="000099"/>
                </a:solidFill>
              </a:rPr>
              <a:t>El crecimiento ha sido tan solo un 13% en 48 años.</a:t>
            </a:r>
          </a:p>
          <a:p>
            <a:pPr algn="just"/>
            <a:endParaRPr lang="es-ES_tradnl" b="1" dirty="0">
              <a:solidFill>
                <a:srgbClr val="000099"/>
              </a:solidFill>
            </a:endParaRPr>
          </a:p>
          <a:p>
            <a:pPr algn="just"/>
            <a:r>
              <a:rPr lang="es-ES_tradnl" b="1" dirty="0">
                <a:solidFill>
                  <a:srgbClr val="FF0000"/>
                </a:solidFill>
              </a:rPr>
              <a:t>España ha crecido un 34% (16% sólo en 2000-2010) desde 35,9 a 48,1 millones.</a:t>
            </a:r>
          </a:p>
        </p:txBody>
      </p:sp>
      <p:sp>
        <p:nvSpPr>
          <p:cNvPr id="16" name="Text Box 8">
            <a:extLst>
              <a:ext uri="{FF2B5EF4-FFF2-40B4-BE49-F238E27FC236}">
                <a16:creationId xmlns:a16="http://schemas.microsoft.com/office/drawing/2014/main" id="{622D9890-D317-5B52-DCD3-8CDE93B3FBA3}"/>
              </a:ext>
            </a:extLst>
          </p:cNvPr>
          <p:cNvSpPr txBox="1">
            <a:spLocks noChangeArrowheads="1"/>
          </p:cNvSpPr>
          <p:nvPr/>
        </p:nvSpPr>
        <p:spPr bwMode="gray">
          <a:xfrm>
            <a:off x="81131" y="4271674"/>
            <a:ext cx="3782018" cy="2031325"/>
          </a:xfrm>
          <a:prstGeom prst="rect">
            <a:avLst/>
          </a:prstGeom>
          <a:noFill/>
          <a:ln>
            <a:noFill/>
          </a:ln>
          <a:effectLst/>
        </p:spPr>
        <p:txBody>
          <a:bodyPr wrap="square">
            <a:spAutoFit/>
          </a:bodyPr>
          <a:lstStyle/>
          <a:p>
            <a:pPr algn="just"/>
            <a:r>
              <a:rPr lang="es-ES_tradnl" b="1" dirty="0">
                <a:solidFill>
                  <a:srgbClr val="000099"/>
                </a:solidFill>
              </a:rPr>
              <a:t>Ya hay decrecimiento vegetativo (-1,3 millones en 2022): 4 muertes por cada 3 nacimientos.</a:t>
            </a:r>
          </a:p>
          <a:p>
            <a:pPr algn="just"/>
            <a:endParaRPr lang="es-ES_tradnl" b="1" dirty="0">
              <a:solidFill>
                <a:srgbClr val="000099"/>
              </a:solidFill>
            </a:endParaRPr>
          </a:p>
          <a:p>
            <a:pPr algn="just"/>
            <a:r>
              <a:rPr lang="es-ES_tradnl" b="1" dirty="0">
                <a:solidFill>
                  <a:srgbClr val="FF0000"/>
                </a:solidFill>
              </a:rPr>
              <a:t>España tiene el 4ª mayor decrecimiento de la UE: 7 muertes por cada 5 nacimientos.</a:t>
            </a:r>
          </a:p>
        </p:txBody>
      </p:sp>
      <p:sp>
        <p:nvSpPr>
          <p:cNvPr id="18" name="AutoShape 3"/>
          <p:cNvSpPr>
            <a:spLocks noChangeArrowheads="1"/>
          </p:cNvSpPr>
          <p:nvPr/>
        </p:nvSpPr>
        <p:spPr bwMode="gray">
          <a:xfrm>
            <a:off x="5474720" y="1220933"/>
            <a:ext cx="3470934" cy="1809191"/>
          </a:xfrm>
          <a:prstGeom prst="roundRect">
            <a:avLst>
              <a:gd name="adj" fmla="val 10347"/>
            </a:avLst>
          </a:prstGeom>
          <a:noFill/>
          <a:ln w="50800">
            <a:solidFill>
              <a:srgbClr val="C00000"/>
            </a:solidFill>
            <a:round/>
            <a:headEnd/>
            <a:tailEnd/>
          </a:ln>
          <a:effectLst/>
        </p:spPr>
        <p:txBody>
          <a:bodyPr wrap="none" anchor="ctr"/>
          <a:lstStyle/>
          <a:p>
            <a:pPr>
              <a:defRPr/>
            </a:pPr>
            <a:endParaRPr lang="es-VE" dirty="0">
              <a:solidFill>
                <a:srgbClr val="000000"/>
              </a:solidFill>
              <a:latin typeface="Arial" panose="020B0604020202020204" pitchFamily="34" charset="0"/>
              <a:cs typeface="Arial" panose="020B0604020202020204" pitchFamily="34" charset="0"/>
            </a:endParaRPr>
          </a:p>
        </p:txBody>
      </p:sp>
      <p:sp>
        <p:nvSpPr>
          <p:cNvPr id="2" name="Rectángulo 1"/>
          <p:cNvSpPr/>
          <p:nvPr/>
        </p:nvSpPr>
        <p:spPr>
          <a:xfrm>
            <a:off x="304775" y="75052"/>
            <a:ext cx="5455340" cy="369332"/>
          </a:xfrm>
          <a:prstGeom prst="rect">
            <a:avLst/>
          </a:prstGeom>
        </p:spPr>
        <p:txBody>
          <a:bodyPr wrap="none">
            <a:spAutoFit/>
          </a:bodyPr>
          <a:lstStyle/>
          <a:p>
            <a:r>
              <a:rPr lang="es-ES_tradnl" b="1" dirty="0">
                <a:solidFill>
                  <a:srgbClr val="000099"/>
                </a:solidFill>
              </a:rPr>
              <a:t>Aunque la población europea está creciendo… </a:t>
            </a:r>
            <a:endParaRPr lang="es-ES" dirty="0"/>
          </a:p>
        </p:txBody>
      </p:sp>
      <p:sp>
        <p:nvSpPr>
          <p:cNvPr id="19" name="AutoShape 3"/>
          <p:cNvSpPr>
            <a:spLocks noChangeArrowheads="1"/>
          </p:cNvSpPr>
          <p:nvPr/>
        </p:nvSpPr>
        <p:spPr bwMode="gray">
          <a:xfrm>
            <a:off x="83480" y="4221088"/>
            <a:ext cx="3788124" cy="2132499"/>
          </a:xfrm>
          <a:prstGeom prst="roundRect">
            <a:avLst>
              <a:gd name="adj" fmla="val 10347"/>
            </a:avLst>
          </a:prstGeom>
          <a:noFill/>
          <a:ln w="50800">
            <a:solidFill>
              <a:srgbClr val="C00000"/>
            </a:solidFill>
            <a:round/>
            <a:headEnd/>
            <a:tailEnd/>
          </a:ln>
          <a:effectLst/>
        </p:spPr>
        <p:txBody>
          <a:bodyPr wrap="none" anchor="ctr"/>
          <a:lstStyle/>
          <a:p>
            <a:pPr>
              <a:defRPr/>
            </a:pPr>
            <a:endParaRPr lang="es-VE" dirty="0">
              <a:solidFill>
                <a:srgbClr val="000000"/>
              </a:solidFill>
              <a:latin typeface="Arial" panose="020B0604020202020204" pitchFamily="34" charset="0"/>
              <a:cs typeface="Arial" panose="020B0604020202020204" pitchFamily="34" charset="0"/>
            </a:endParaRPr>
          </a:p>
        </p:txBody>
      </p:sp>
      <p:sp>
        <p:nvSpPr>
          <p:cNvPr id="9" name="Rectángulo 8"/>
          <p:cNvSpPr/>
          <p:nvPr/>
        </p:nvSpPr>
        <p:spPr>
          <a:xfrm>
            <a:off x="61784" y="3236911"/>
            <a:ext cx="3854026" cy="923330"/>
          </a:xfrm>
          <a:prstGeom prst="rect">
            <a:avLst/>
          </a:prstGeom>
        </p:spPr>
        <p:txBody>
          <a:bodyPr wrap="square">
            <a:spAutoFit/>
          </a:bodyPr>
          <a:lstStyle/>
          <a:p>
            <a:pPr algn="just"/>
            <a:r>
              <a:rPr lang="es-ES_tradnl" b="1" dirty="0">
                <a:solidFill>
                  <a:srgbClr val="000099"/>
                </a:solidFill>
              </a:rPr>
              <a:t>…y sin embargo, este escaso crecimiento se ha debido sólo a la inmigración.</a:t>
            </a:r>
          </a:p>
        </p:txBody>
      </p:sp>
      <p:sp>
        <p:nvSpPr>
          <p:cNvPr id="10" name="Rectángulo 9"/>
          <p:cNvSpPr/>
          <p:nvPr/>
        </p:nvSpPr>
        <p:spPr>
          <a:xfrm>
            <a:off x="5474719" y="413989"/>
            <a:ext cx="3470935" cy="646331"/>
          </a:xfrm>
          <a:prstGeom prst="rect">
            <a:avLst/>
          </a:prstGeom>
        </p:spPr>
        <p:txBody>
          <a:bodyPr wrap="square">
            <a:spAutoFit/>
          </a:bodyPr>
          <a:lstStyle/>
          <a:p>
            <a:pPr algn="just"/>
            <a:r>
              <a:rPr lang="es-ES_tradnl" b="1" dirty="0">
                <a:solidFill>
                  <a:srgbClr val="000099"/>
                </a:solidFill>
              </a:rPr>
              <a:t>…cada vez lo hace  más lentamente…</a:t>
            </a:r>
          </a:p>
        </p:txBody>
      </p:sp>
    </p:spTree>
    <p:extLst>
      <p:ext uri="{BB962C8B-B14F-4D97-AF65-F5344CB8AC3E}">
        <p14:creationId xmlns:p14="http://schemas.microsoft.com/office/powerpoint/2010/main" val="291941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9 Rectángulo">
            <a:extLst>
              <a:ext uri="{FF2B5EF4-FFF2-40B4-BE49-F238E27FC236}">
                <a16:creationId xmlns:a16="http://schemas.microsoft.com/office/drawing/2014/main" id="{8090EA22-F8CD-E359-6B74-4FC574573C4D}"/>
              </a:ext>
            </a:extLst>
          </p:cNvPr>
          <p:cNvSpPr>
            <a:spLocks noChangeArrowheads="1"/>
          </p:cNvSpPr>
          <p:nvPr/>
        </p:nvSpPr>
        <p:spPr bwMode="auto">
          <a:xfrm rot="21442363">
            <a:off x="5786438" y="5589240"/>
            <a:ext cx="3143250" cy="768698"/>
          </a:xfrm>
          <a:prstGeom prst="rect">
            <a:avLst/>
          </a:prstGeom>
          <a:solidFill>
            <a:schemeClr val="bg1"/>
          </a:solidFill>
          <a:ln w="9525" algn="ctr">
            <a:solidFill>
              <a:schemeClr val="bg1"/>
            </a:solidFill>
            <a:round/>
            <a:headEnd/>
            <a:tailEnd/>
          </a:ln>
        </p:spPr>
        <p:txBody>
          <a:bodyPr/>
          <a:lstStyle/>
          <a:p>
            <a:pPr algn="ctr"/>
            <a:endParaRPr lang="en-US">
              <a:solidFill>
                <a:srgbClr val="000000"/>
              </a:solidFill>
              <a:cs typeface="Arial" charset="0"/>
            </a:endParaRPr>
          </a:p>
        </p:txBody>
      </p:sp>
      <p:sp>
        <p:nvSpPr>
          <p:cNvPr id="1357826" name="4 Marcador de número de diapositiva"/>
          <p:cNvSpPr txBox="1">
            <a:spLocks noGrp="1"/>
          </p:cNvSpPr>
          <p:nvPr/>
        </p:nvSpPr>
        <p:spPr bwMode="auto">
          <a:xfrm>
            <a:off x="8643938" y="6564313"/>
            <a:ext cx="500062" cy="365125"/>
          </a:xfrm>
          <a:prstGeom prst="rect">
            <a:avLst/>
          </a:prstGeom>
          <a:noFill/>
          <a:ln w="9525">
            <a:noFill/>
            <a:miter lim="800000"/>
            <a:headEnd/>
            <a:tailEnd/>
          </a:ln>
        </p:spPr>
        <p:txBody>
          <a:bodyPr anchor="ctr"/>
          <a:lstStyle/>
          <a:p>
            <a:pPr algn="r"/>
            <a:fld id="{33862AF2-68F8-4B2A-B9F6-429EA75C8BAF}" type="slidenum">
              <a:rPr lang="es-ES" sz="1200" b="1">
                <a:solidFill>
                  <a:srgbClr val="FFFFFF"/>
                </a:solidFill>
                <a:latin typeface="Calibri" pitchFamily="34" charset="0"/>
                <a:cs typeface="Arial" charset="0"/>
              </a:rPr>
              <a:pPr algn="r"/>
              <a:t>9</a:t>
            </a:fld>
            <a:endParaRPr lang="es-ES" sz="1200" b="1">
              <a:solidFill>
                <a:srgbClr val="FFFFFF"/>
              </a:solidFill>
              <a:latin typeface="Calibri" pitchFamily="34" charset="0"/>
              <a:cs typeface="Arial" charset="0"/>
            </a:endParaRPr>
          </a:p>
        </p:txBody>
      </p:sp>
      <p:graphicFrame>
        <p:nvGraphicFramePr>
          <p:cNvPr id="4" name="Object 3">
            <a:extLst>
              <a:ext uri="{FF2B5EF4-FFF2-40B4-BE49-F238E27FC236}">
                <a16:creationId xmlns:a16="http://schemas.microsoft.com/office/drawing/2014/main" id="{1E1D39AA-503B-C141-8EA9-46C0BE3C81F7}"/>
              </a:ext>
            </a:extLst>
          </p:cNvPr>
          <p:cNvGraphicFramePr>
            <a:graphicFrameLocks noChangeAspect="1"/>
          </p:cNvGraphicFramePr>
          <p:nvPr>
            <p:extLst>
              <p:ext uri="{D42A27DB-BD31-4B8C-83A1-F6EECF244321}">
                <p14:modId xmlns:p14="http://schemas.microsoft.com/office/powerpoint/2010/main" val="824233278"/>
              </p:ext>
            </p:extLst>
          </p:nvPr>
        </p:nvGraphicFramePr>
        <p:xfrm>
          <a:off x="42729" y="3429000"/>
          <a:ext cx="4560768" cy="26944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F7AC4721-268F-273A-4ED7-570D1B24F788}"/>
              </a:ext>
            </a:extLst>
          </p:cNvPr>
          <p:cNvGraphicFramePr/>
          <p:nvPr>
            <p:extLst>
              <p:ext uri="{D42A27DB-BD31-4B8C-83A1-F6EECF244321}">
                <p14:modId xmlns:p14="http://schemas.microsoft.com/office/powerpoint/2010/main" val="821910427"/>
              </p:ext>
            </p:extLst>
          </p:nvPr>
        </p:nvGraphicFramePr>
        <p:xfrm>
          <a:off x="4757088" y="676757"/>
          <a:ext cx="4408590" cy="259254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11">
            <a:extLst>
              <a:ext uri="{FF2B5EF4-FFF2-40B4-BE49-F238E27FC236}">
                <a16:creationId xmlns:a16="http://schemas.microsoft.com/office/drawing/2014/main" id="{134129FA-C2E2-E6CD-A406-09EBB9E5E459}"/>
              </a:ext>
            </a:extLst>
          </p:cNvPr>
          <p:cNvSpPr txBox="1">
            <a:spLocks noChangeArrowheads="1"/>
          </p:cNvSpPr>
          <p:nvPr/>
        </p:nvSpPr>
        <p:spPr bwMode="auto">
          <a:xfrm>
            <a:off x="311427" y="3163141"/>
            <a:ext cx="4176464" cy="230832"/>
          </a:xfrm>
          <a:prstGeom prst="rect">
            <a:avLst/>
          </a:prstGeom>
          <a:noFill/>
          <a:ln w="9525">
            <a:noFill/>
            <a:miter lim="800000"/>
            <a:headEnd/>
            <a:tailEnd/>
          </a:ln>
        </p:spPr>
        <p:txBody>
          <a:bodyPr wrap="square">
            <a:spAutoFit/>
          </a:bodyPr>
          <a:lstStyle/>
          <a:p>
            <a:pPr algn="ctr"/>
            <a:r>
              <a:rPr lang="es-ES_tradnl" sz="900" b="1" dirty="0">
                <a:solidFill>
                  <a:srgbClr val="C00000"/>
                </a:solidFill>
              </a:rPr>
              <a:t>Población de la UE27: % Mayores 65 años y menores 15</a:t>
            </a:r>
          </a:p>
        </p:txBody>
      </p:sp>
      <p:sp>
        <p:nvSpPr>
          <p:cNvPr id="8" name="Text Box 11">
            <a:extLst>
              <a:ext uri="{FF2B5EF4-FFF2-40B4-BE49-F238E27FC236}">
                <a16:creationId xmlns:a16="http://schemas.microsoft.com/office/drawing/2014/main" id="{C910B189-51D9-2E8E-F38A-8A45DB9C385F}"/>
              </a:ext>
            </a:extLst>
          </p:cNvPr>
          <p:cNvSpPr txBox="1">
            <a:spLocks noChangeArrowheads="1"/>
          </p:cNvSpPr>
          <p:nvPr/>
        </p:nvSpPr>
        <p:spPr bwMode="auto">
          <a:xfrm>
            <a:off x="5652120" y="534469"/>
            <a:ext cx="2376264" cy="230832"/>
          </a:xfrm>
          <a:prstGeom prst="rect">
            <a:avLst/>
          </a:prstGeom>
          <a:noFill/>
          <a:ln w="9525">
            <a:noFill/>
            <a:miter lim="800000"/>
            <a:headEnd/>
            <a:tailEnd/>
          </a:ln>
        </p:spPr>
        <p:txBody>
          <a:bodyPr wrap="square">
            <a:spAutoFit/>
          </a:bodyPr>
          <a:lstStyle/>
          <a:p>
            <a:pPr algn="ctr"/>
            <a:r>
              <a:rPr lang="es-ES_tradnl" sz="900" b="1" dirty="0">
                <a:solidFill>
                  <a:srgbClr val="C00000"/>
                </a:solidFill>
              </a:rPr>
              <a:t>Esperanza de vida al nacer (UE27)</a:t>
            </a:r>
            <a:endParaRPr lang="es-ES_tradnl" sz="600" b="1" dirty="0">
              <a:solidFill>
                <a:srgbClr val="C00000"/>
              </a:solidFill>
            </a:endParaRPr>
          </a:p>
        </p:txBody>
      </p:sp>
      <p:sp>
        <p:nvSpPr>
          <p:cNvPr id="12" name="Text Box 8">
            <a:extLst>
              <a:ext uri="{FF2B5EF4-FFF2-40B4-BE49-F238E27FC236}">
                <a16:creationId xmlns:a16="http://schemas.microsoft.com/office/drawing/2014/main" id="{8774478B-8ECB-3B1D-E6B0-0378782A0698}"/>
              </a:ext>
            </a:extLst>
          </p:cNvPr>
          <p:cNvSpPr txBox="1">
            <a:spLocks noChangeArrowheads="1"/>
          </p:cNvSpPr>
          <p:nvPr/>
        </p:nvSpPr>
        <p:spPr bwMode="gray">
          <a:xfrm>
            <a:off x="4818631" y="4193113"/>
            <a:ext cx="4176463" cy="1754326"/>
          </a:xfrm>
          <a:prstGeom prst="rect">
            <a:avLst/>
          </a:prstGeom>
          <a:noFill/>
          <a:ln>
            <a:noFill/>
          </a:ln>
          <a:effectLst/>
        </p:spPr>
        <p:txBody>
          <a:bodyPr wrap="square">
            <a:spAutoFit/>
          </a:bodyPr>
          <a:lstStyle/>
          <a:p>
            <a:pPr algn="just"/>
            <a:r>
              <a:rPr lang="es-ES_tradnl" b="1" dirty="0">
                <a:solidFill>
                  <a:srgbClr val="000099"/>
                </a:solidFill>
              </a:rPr>
              <a:t>Mientras disminuyen los niños (un 27% entre 1980 y 2023), los mayores de 65 años han crecido un 81%.</a:t>
            </a:r>
          </a:p>
          <a:p>
            <a:pPr algn="just"/>
            <a:endParaRPr lang="es-ES_tradnl" b="1" dirty="0">
              <a:solidFill>
                <a:srgbClr val="000099"/>
              </a:solidFill>
            </a:endParaRPr>
          </a:p>
          <a:p>
            <a:pPr algn="just"/>
            <a:r>
              <a:rPr lang="es-ES_tradnl" b="1" dirty="0">
                <a:solidFill>
                  <a:srgbClr val="FF0000"/>
                </a:solidFill>
              </a:rPr>
              <a:t>En España los niños bajaron un 33% y los mayores crecieron un 129%.</a:t>
            </a:r>
          </a:p>
        </p:txBody>
      </p:sp>
      <p:sp>
        <p:nvSpPr>
          <p:cNvPr id="13" name="Text Box 11">
            <a:extLst>
              <a:ext uri="{FF2B5EF4-FFF2-40B4-BE49-F238E27FC236}">
                <a16:creationId xmlns:a16="http://schemas.microsoft.com/office/drawing/2014/main" id="{6709A827-9967-8221-7BB9-71256B2BB1C6}"/>
              </a:ext>
            </a:extLst>
          </p:cNvPr>
          <p:cNvSpPr txBox="1">
            <a:spLocks noChangeArrowheads="1"/>
          </p:cNvSpPr>
          <p:nvPr/>
        </p:nvSpPr>
        <p:spPr bwMode="auto">
          <a:xfrm>
            <a:off x="1021092" y="6164499"/>
            <a:ext cx="2797518" cy="184666"/>
          </a:xfrm>
          <a:prstGeom prst="rect">
            <a:avLst/>
          </a:prstGeom>
          <a:noFill/>
          <a:ln w="9525">
            <a:noFill/>
            <a:miter lim="800000"/>
            <a:headEnd/>
            <a:tailEnd/>
          </a:ln>
        </p:spPr>
        <p:txBody>
          <a:bodyPr wrap="square">
            <a:spAutoFit/>
          </a:bodyPr>
          <a:lstStyle/>
          <a:p>
            <a:pPr algn="ctr"/>
            <a:r>
              <a:rPr lang="es-ES" sz="600" dirty="0">
                <a:solidFill>
                  <a:srgbClr val="000000"/>
                </a:solidFill>
                <a:cs typeface="Times New Roman" pitchFamily="18" charset="0"/>
              </a:rPr>
              <a:t>Fuente: Instituto de Política Familiar (IPF) a partir de datos de Eurostat</a:t>
            </a:r>
            <a:endParaRPr lang="es-ES_tradnl" sz="600" b="1" dirty="0">
              <a:solidFill>
                <a:srgbClr val="C00000"/>
              </a:solidFill>
            </a:endParaRPr>
          </a:p>
        </p:txBody>
      </p:sp>
      <p:sp>
        <p:nvSpPr>
          <p:cNvPr id="14" name="Text Box 8">
            <a:extLst>
              <a:ext uri="{FF2B5EF4-FFF2-40B4-BE49-F238E27FC236}">
                <a16:creationId xmlns:a16="http://schemas.microsoft.com/office/drawing/2014/main" id="{8904D667-DA07-CC5A-C8A8-1815D7D9877E}"/>
              </a:ext>
            </a:extLst>
          </p:cNvPr>
          <p:cNvSpPr txBox="1">
            <a:spLocks noChangeArrowheads="1"/>
          </p:cNvSpPr>
          <p:nvPr/>
        </p:nvSpPr>
        <p:spPr bwMode="gray">
          <a:xfrm>
            <a:off x="280934" y="618370"/>
            <a:ext cx="4219452" cy="2308324"/>
          </a:xfrm>
          <a:prstGeom prst="rect">
            <a:avLst/>
          </a:prstGeom>
          <a:noFill/>
          <a:ln>
            <a:noFill/>
          </a:ln>
          <a:effectLst/>
        </p:spPr>
        <p:txBody>
          <a:bodyPr wrap="square">
            <a:spAutoFit/>
          </a:bodyPr>
          <a:lstStyle/>
          <a:p>
            <a:pPr algn="just"/>
            <a:r>
              <a:rPr lang="es-ES_tradnl" b="1" dirty="0">
                <a:solidFill>
                  <a:srgbClr val="000099"/>
                </a:solidFill>
              </a:rPr>
              <a:t>En el periodo 1980-2023 la esperanza de vida creció en 8,6 años en Europa (6,9 en mujeres y 9,5 en hombres).</a:t>
            </a:r>
          </a:p>
          <a:p>
            <a:pPr algn="just"/>
            <a:endParaRPr lang="es-ES_tradnl" b="1" dirty="0">
              <a:solidFill>
                <a:srgbClr val="000099"/>
              </a:solidFill>
            </a:endParaRPr>
          </a:p>
          <a:p>
            <a:pPr algn="just"/>
            <a:r>
              <a:rPr lang="es-ES_tradnl" b="1" dirty="0">
                <a:solidFill>
                  <a:srgbClr val="FF0000"/>
                </a:solidFill>
              </a:rPr>
              <a:t>En España ha crecido 8,5 años hasta los 84,0 años (85,9 años en mujeres y 81,2 en hombres)</a:t>
            </a:r>
          </a:p>
        </p:txBody>
      </p:sp>
      <p:sp>
        <p:nvSpPr>
          <p:cNvPr id="3" name="Text Box 11">
            <a:extLst>
              <a:ext uri="{FF2B5EF4-FFF2-40B4-BE49-F238E27FC236}">
                <a16:creationId xmlns:a16="http://schemas.microsoft.com/office/drawing/2014/main" id="{39D13EAF-3DB7-7AEA-720C-4C85728F5EA4}"/>
              </a:ext>
            </a:extLst>
          </p:cNvPr>
          <p:cNvSpPr txBox="1">
            <a:spLocks noChangeArrowheads="1"/>
          </p:cNvSpPr>
          <p:nvPr/>
        </p:nvSpPr>
        <p:spPr bwMode="auto">
          <a:xfrm>
            <a:off x="5508104" y="3336667"/>
            <a:ext cx="2797518" cy="184666"/>
          </a:xfrm>
          <a:prstGeom prst="rect">
            <a:avLst/>
          </a:prstGeom>
          <a:noFill/>
          <a:ln w="9525">
            <a:noFill/>
            <a:miter lim="800000"/>
            <a:headEnd/>
            <a:tailEnd/>
          </a:ln>
        </p:spPr>
        <p:txBody>
          <a:bodyPr wrap="square">
            <a:spAutoFit/>
          </a:bodyPr>
          <a:lstStyle/>
          <a:p>
            <a:pPr algn="ctr"/>
            <a:r>
              <a:rPr lang="es-ES" sz="600" dirty="0">
                <a:solidFill>
                  <a:srgbClr val="000000"/>
                </a:solidFill>
                <a:cs typeface="Times New Roman" pitchFamily="18" charset="0"/>
              </a:rPr>
              <a:t>Fuente: Instituto de Política Familiar (IPF) a partir de datos de Eurostat</a:t>
            </a:r>
            <a:endParaRPr lang="es-ES_tradnl" sz="600" b="1" dirty="0">
              <a:solidFill>
                <a:srgbClr val="C00000"/>
              </a:solidFill>
            </a:endParaRPr>
          </a:p>
        </p:txBody>
      </p:sp>
      <p:sp>
        <p:nvSpPr>
          <p:cNvPr id="17" name="AutoShape 3"/>
          <p:cNvSpPr>
            <a:spLocks noChangeArrowheads="1"/>
          </p:cNvSpPr>
          <p:nvPr/>
        </p:nvSpPr>
        <p:spPr bwMode="gray">
          <a:xfrm>
            <a:off x="4818630" y="4086839"/>
            <a:ext cx="4176463" cy="1940484"/>
          </a:xfrm>
          <a:prstGeom prst="roundRect">
            <a:avLst>
              <a:gd name="adj" fmla="val 10347"/>
            </a:avLst>
          </a:prstGeom>
          <a:noFill/>
          <a:ln w="50800">
            <a:solidFill>
              <a:srgbClr val="C00000"/>
            </a:solidFill>
            <a:round/>
            <a:headEnd/>
            <a:tailEnd/>
          </a:ln>
          <a:effectLst/>
        </p:spPr>
        <p:txBody>
          <a:bodyPr wrap="none" anchor="ctr"/>
          <a:lstStyle/>
          <a:p>
            <a:pPr>
              <a:defRPr/>
            </a:pPr>
            <a:endParaRPr lang="es-VE" dirty="0">
              <a:solidFill>
                <a:srgbClr val="000000"/>
              </a:solidFill>
              <a:latin typeface="Arial" panose="020B0604020202020204" pitchFamily="34" charset="0"/>
              <a:cs typeface="Arial" panose="020B0604020202020204" pitchFamily="34" charset="0"/>
            </a:endParaRPr>
          </a:p>
        </p:txBody>
      </p:sp>
      <p:sp>
        <p:nvSpPr>
          <p:cNvPr id="20" name="Rectángulo 19"/>
          <p:cNvSpPr/>
          <p:nvPr/>
        </p:nvSpPr>
        <p:spPr>
          <a:xfrm>
            <a:off x="185127" y="82763"/>
            <a:ext cx="8760528" cy="369332"/>
          </a:xfrm>
          <a:prstGeom prst="rect">
            <a:avLst/>
          </a:prstGeom>
        </p:spPr>
        <p:txBody>
          <a:bodyPr wrap="square">
            <a:spAutoFit/>
          </a:bodyPr>
          <a:lstStyle/>
          <a:p>
            <a:r>
              <a:rPr lang="es-ES_tradnl" b="1" dirty="0">
                <a:solidFill>
                  <a:srgbClr val="000099"/>
                </a:solidFill>
              </a:rPr>
              <a:t>Europa es una sociedad envejecida: Cada vez hay más personas mayores… </a:t>
            </a:r>
            <a:endParaRPr lang="es-ES" dirty="0"/>
          </a:p>
        </p:txBody>
      </p:sp>
      <p:sp>
        <p:nvSpPr>
          <p:cNvPr id="21" name="Rectángulo 20"/>
          <p:cNvSpPr/>
          <p:nvPr/>
        </p:nvSpPr>
        <p:spPr>
          <a:xfrm>
            <a:off x="4818630" y="3556753"/>
            <a:ext cx="4176463" cy="369332"/>
          </a:xfrm>
          <a:prstGeom prst="rect">
            <a:avLst/>
          </a:prstGeom>
        </p:spPr>
        <p:txBody>
          <a:bodyPr wrap="square">
            <a:spAutoFit/>
          </a:bodyPr>
          <a:lstStyle/>
          <a:p>
            <a:r>
              <a:rPr lang="es-ES_tradnl" b="1" dirty="0">
                <a:solidFill>
                  <a:srgbClr val="000099"/>
                </a:solidFill>
              </a:rPr>
              <a:t>…pero cada vez hay menos niños</a:t>
            </a:r>
            <a:endParaRPr lang="es-ES" dirty="0"/>
          </a:p>
        </p:txBody>
      </p:sp>
      <p:sp>
        <p:nvSpPr>
          <p:cNvPr id="2" name="AutoShape 3">
            <a:extLst>
              <a:ext uri="{FF2B5EF4-FFF2-40B4-BE49-F238E27FC236}">
                <a16:creationId xmlns:a16="http://schemas.microsoft.com/office/drawing/2014/main" id="{5639F79D-D25E-9524-622B-DF784F5019C9}"/>
              </a:ext>
            </a:extLst>
          </p:cNvPr>
          <p:cNvSpPr>
            <a:spLocks noChangeArrowheads="1"/>
          </p:cNvSpPr>
          <p:nvPr/>
        </p:nvSpPr>
        <p:spPr bwMode="gray">
          <a:xfrm>
            <a:off x="225422" y="607211"/>
            <a:ext cx="4330476" cy="2384413"/>
          </a:xfrm>
          <a:prstGeom prst="roundRect">
            <a:avLst>
              <a:gd name="adj" fmla="val 10347"/>
            </a:avLst>
          </a:prstGeom>
          <a:noFill/>
          <a:ln w="50800">
            <a:solidFill>
              <a:srgbClr val="C00000"/>
            </a:solidFill>
            <a:round/>
            <a:headEnd/>
            <a:tailEnd/>
          </a:ln>
          <a:effectLst/>
        </p:spPr>
        <p:txBody>
          <a:bodyPr wrap="none" anchor="ctr"/>
          <a:lstStyle/>
          <a:p>
            <a:pPr>
              <a:defRPr/>
            </a:pPr>
            <a:endParaRPr lang="es-VE" dirty="0">
              <a:solidFill>
                <a:srgbClr val="000000"/>
              </a:solidFill>
              <a:latin typeface="Arial" panose="020B0604020202020204" pitchFamily="34" charset="0"/>
              <a:cs typeface="Arial" panose="020B0604020202020204" pitchFamily="34" charset="0"/>
            </a:endParaRPr>
          </a:p>
        </p:txBody>
      </p:sp>
      <p:sp>
        <p:nvSpPr>
          <p:cNvPr id="16" name="2 CuadroTexto"/>
          <p:cNvSpPr txBox="1">
            <a:spLocks noChangeArrowheads="1"/>
          </p:cNvSpPr>
          <p:nvPr/>
        </p:nvSpPr>
        <p:spPr bwMode="auto">
          <a:xfrm rot="-200441">
            <a:off x="147638" y="6427788"/>
            <a:ext cx="2786062" cy="277812"/>
          </a:xfrm>
          <a:prstGeom prst="rect">
            <a:avLst/>
          </a:prstGeom>
          <a:noFill/>
          <a:ln w="9525">
            <a:noFill/>
            <a:miter lim="800000"/>
            <a:headEnd/>
            <a:tailEnd/>
          </a:ln>
        </p:spPr>
        <p:txBody>
          <a:bodyPr>
            <a:spAutoFit/>
          </a:bodyPr>
          <a:lstStyle/>
          <a:p>
            <a:r>
              <a:rPr lang="es-ES" sz="1200" b="1" dirty="0">
                <a:solidFill>
                  <a:srgbClr val="1F497D"/>
                </a:solidFill>
                <a:latin typeface="Swis721 Ex BT"/>
                <a:cs typeface="Arial" charset="0"/>
              </a:rPr>
              <a:t>Instituto de Política Familiar</a:t>
            </a:r>
          </a:p>
        </p:txBody>
      </p:sp>
    </p:spTree>
    <p:extLst>
      <p:ext uri="{BB962C8B-B14F-4D97-AF65-F5344CB8AC3E}">
        <p14:creationId xmlns:p14="http://schemas.microsoft.com/office/powerpoint/2010/main" val="361843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Tema de Office">
  <a:themeElements>
    <a:clrScheme name="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ema de Office">
      <a:majorFont>
        <a:latin typeface="Swis721 Ex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Tema de Office">
  <a:themeElements>
    <a:clrScheme name="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ema de Office">
      <a:majorFont>
        <a:latin typeface="Swis721 Ex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Tema de Office">
  <a:themeElements>
    <a:clrScheme name="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Tema de Office">
      <a:majorFont>
        <a:latin typeface="Swis721 Ex B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Tema d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20862</TotalTime>
  <Words>3412</Words>
  <Application>Microsoft Office PowerPoint</Application>
  <PresentationFormat>Presentación en pantalla (4:3)</PresentationFormat>
  <Paragraphs>406</Paragraphs>
  <Slides>30</Slides>
  <Notes>14</Notes>
  <HiddenSlides>0</HiddenSlides>
  <MMClips>0</MMClips>
  <ScaleCrop>false</ScaleCrop>
  <HeadingPairs>
    <vt:vector size="6" baseType="variant">
      <vt:variant>
        <vt:lpstr>Fuentes usadas</vt:lpstr>
      </vt:variant>
      <vt:variant>
        <vt:i4>10</vt:i4>
      </vt:variant>
      <vt:variant>
        <vt:lpstr>Tema</vt:lpstr>
      </vt:variant>
      <vt:variant>
        <vt:i4>4</vt:i4>
      </vt:variant>
      <vt:variant>
        <vt:lpstr>Títulos de diapositiva</vt:lpstr>
      </vt:variant>
      <vt:variant>
        <vt:i4>30</vt:i4>
      </vt:variant>
    </vt:vector>
  </HeadingPairs>
  <TitlesOfParts>
    <vt:vector size="44" baseType="lpstr">
      <vt:lpstr>宋体</vt:lpstr>
      <vt:lpstr>Arial</vt:lpstr>
      <vt:lpstr>Arial Rounded MT Bold</vt:lpstr>
      <vt:lpstr>Arial Unicode MS</vt:lpstr>
      <vt:lpstr>Calibri</vt:lpstr>
      <vt:lpstr>Swis721 Ex BT</vt:lpstr>
      <vt:lpstr>Swis721 Lt BT</vt:lpstr>
      <vt:lpstr>Tahoma</vt:lpstr>
      <vt:lpstr>Times New Roman</vt:lpstr>
      <vt:lpstr>Wingdings</vt:lpstr>
      <vt:lpstr>Diseño predeterminado</vt:lpstr>
      <vt:lpstr>6_Tema de Office</vt:lpstr>
      <vt:lpstr>8_Tema de Office</vt:lpstr>
      <vt:lpstr>9_Tema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Instituto de Política Familiar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Evolución de la Familia en Europa 2007</dc:title>
  <dc:creator>Instituto de Política Familiar</dc:creator>
  <cp:lastModifiedBy>Hertfelder De Aldecoa, Eduardo</cp:lastModifiedBy>
  <cp:revision>1354</cp:revision>
  <dcterms:created xsi:type="dcterms:W3CDTF">2007-05-01T21:08:11Z</dcterms:created>
  <dcterms:modified xsi:type="dcterms:W3CDTF">2024-05-22T16:21:38Z</dcterms:modified>
</cp:coreProperties>
</file>